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9"/>
  </p:notesMasterIdLst>
  <p:sldIdLst>
    <p:sldId id="256" r:id="rId3"/>
    <p:sldId id="257" r:id="rId4"/>
    <p:sldId id="258" r:id="rId5"/>
    <p:sldId id="259" r:id="rId6"/>
    <p:sldId id="260" r:id="rId7"/>
    <p:sldId id="261" r:id="rId8"/>
  </p:sldIdLst>
  <p:sldSz cx="9144000" cy="5143500" type="screen16x9"/>
  <p:notesSz cx="6858000" cy="9144000"/>
  <p:embeddedFontLst>
    <p:embeddedFont>
      <p:font typeface="Inter Medium" panose="020B0604020202020204" charset="0"/>
      <p:regular r:id="rId10"/>
      <p:bold r:id="rId11"/>
    </p:embeddedFont>
    <p:embeddedFont>
      <p:font typeface="Krona One" panose="020B0604020202020204" charset="0"/>
      <p:regular r:id="rId12"/>
    </p:embeddedFont>
    <p:embeddedFont>
      <p:font typeface="Lato Light" panose="020F0502020204030204" pitchFamily="34" charset="0"/>
      <p:regular r:id="rId13"/>
      <p:bold r:id="rId14"/>
      <p:italic r:id="rId15"/>
      <p:boldItalic r:id="rId16"/>
    </p:embeddedFont>
    <p:embeddedFont>
      <p:font typeface="Montserrat" panose="020F0502020204030204" pitchFamily="2" charset="0"/>
      <p:regular r:id="rId17"/>
      <p:bold r:id="rId18"/>
      <p:italic r:id="rId19"/>
      <p:boldItalic r:id="rId20"/>
    </p:embeddedFont>
    <p:embeddedFont>
      <p:font typeface="Open Sans Medium" panose="020B0604020202020204" charset="0"/>
      <p:regular r:id="rId21"/>
      <p:bold r:id="rId22"/>
      <p:italic r:id="rId23"/>
      <p:boldItalic r:id="rId24"/>
    </p:embeddedFont>
    <p:embeddedFont>
      <p:font typeface="Poppins" panose="00000500000000000000" pitchFamily="2" charset="0"/>
      <p:regular r:id="rId25"/>
      <p:bold r:id="rId26"/>
      <p:italic r:id="rId27"/>
      <p:boldItalic r:id="rId28"/>
    </p:embeddedFont>
    <p:embeddedFont>
      <p:font typeface="Roboto" panose="02000000000000000000" pitchFamily="2" charset="0"/>
      <p:regular r:id="rId29"/>
      <p:bold r:id="rId30"/>
      <p:italic r:id="rId31"/>
      <p:boldItalic r:id="rId32"/>
    </p:embeddedFont>
    <p:embeddedFont>
      <p:font typeface="Roboto Medium" panose="02000000000000000000" pitchFamily="2" charset="0"/>
      <p:regular r:id="rId33"/>
      <p:bold r:id="rId34"/>
      <p:italic r:id="rId35"/>
      <p:boldItalic r:id="rId36"/>
    </p:embeddedFont>
    <p:embeddedFont>
      <p:font typeface="Space Grotesk" panose="020B0604020202020204" charset="0"/>
      <p:regular r:id="rId37"/>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9" Type="http://schemas.openxmlformats.org/officeDocument/2006/relationships/presProps" Target="presProps.xml"/><Relationship Id="rId21" Type="http://schemas.openxmlformats.org/officeDocument/2006/relationships/font" Target="fonts/font12.fntdata"/><Relationship Id="rId34" Type="http://schemas.openxmlformats.org/officeDocument/2006/relationships/font" Target="fonts/font25.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font" Target="fonts/font23.fntdata"/><Relationship Id="rId37" Type="http://schemas.openxmlformats.org/officeDocument/2006/relationships/font" Target="fonts/font28.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font" Target="fonts/font27.fntdata"/><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font" Target="fonts/font26.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font" Target="fonts/font24.fntdata"/><Relationship Id="rId38" Type="http://schemas.openxmlformats.org/officeDocument/2006/relationships/font" Target="fonts/font2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SLIDES_API209948179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SLIDES_API209948179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SLIDES_API2099481794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SLIDES_API209948179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SLIDES_API2099481794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SLIDES_API2099481794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SLIDES_API2099481794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SLIDES_API2099481794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SLIDES_API2099481794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SLIDES_API2099481794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SLIDES_API2099481794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SLIDES_API2099481794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A_Introduction_Slide_1">
  <p:cSld name="TITLE_2">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732150" y="1432763"/>
            <a:ext cx="7679700" cy="726900"/>
          </a:xfrm>
          <a:prstGeom prst="rect">
            <a:avLst/>
          </a:prstGeom>
        </p:spPr>
        <p:txBody>
          <a:bodyPr spcFirstLastPara="1" wrap="square" lIns="91425" tIns="91425" rIns="91425" bIns="91425" anchor="ctr" anchorCtr="0">
            <a:spAutoFit/>
          </a:bodyPr>
          <a:lstStyle>
            <a:lvl1pPr lvl="0" algn="ctr">
              <a:spcBef>
                <a:spcPts val="0"/>
              </a:spcBef>
              <a:spcAft>
                <a:spcPts val="0"/>
              </a:spcAft>
              <a:buSzPts val="2600"/>
              <a:buNone/>
              <a:defRPr/>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56" name="Google Shape;5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7" name="Google Shape;57;p14"/>
          <p:cNvSpPr txBox="1">
            <a:spLocks noGrp="1"/>
          </p:cNvSpPr>
          <p:nvPr>
            <p:ph type="body" idx="1"/>
          </p:nvPr>
        </p:nvSpPr>
        <p:spPr>
          <a:xfrm>
            <a:off x="732150" y="2229500"/>
            <a:ext cx="7679700" cy="19596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sz="1300"/>
            </a:lvl1pPr>
            <a:lvl2pPr marL="914400" lvl="1" indent="-304800" algn="ctr">
              <a:spcBef>
                <a:spcPts val="0"/>
              </a:spcBef>
              <a:spcAft>
                <a:spcPts val="0"/>
              </a:spcAft>
              <a:buSzPts val="1200"/>
              <a:buChar char="○"/>
              <a:defRPr sz="1200"/>
            </a:lvl2pPr>
            <a:lvl3pPr marL="1371600" lvl="2" indent="-304800" algn="ctr">
              <a:spcBef>
                <a:spcPts val="0"/>
              </a:spcBef>
              <a:spcAft>
                <a:spcPts val="0"/>
              </a:spcAft>
              <a:buSzPts val="1200"/>
              <a:buChar char="■"/>
              <a:defRPr sz="1200"/>
            </a:lvl3pPr>
            <a:lvl4pPr marL="1828800" lvl="3" indent="-304800" algn="ctr">
              <a:spcBef>
                <a:spcPts val="0"/>
              </a:spcBef>
              <a:spcAft>
                <a:spcPts val="0"/>
              </a:spcAft>
              <a:buSzPts val="1200"/>
              <a:buChar char="●"/>
              <a:defRPr sz="1200"/>
            </a:lvl4pPr>
            <a:lvl5pPr marL="2286000" lvl="4" indent="-304800" algn="ctr">
              <a:spcBef>
                <a:spcPts val="0"/>
              </a:spcBef>
              <a:spcAft>
                <a:spcPts val="0"/>
              </a:spcAft>
              <a:buSzPts val="1200"/>
              <a:buChar char="○"/>
              <a:defRPr sz="1200"/>
            </a:lvl5pPr>
            <a:lvl6pPr marL="2743200" lvl="5" indent="-304800" algn="ctr">
              <a:spcBef>
                <a:spcPts val="0"/>
              </a:spcBef>
              <a:spcAft>
                <a:spcPts val="0"/>
              </a:spcAft>
              <a:buSzPts val="1200"/>
              <a:buChar char="■"/>
              <a:defRPr sz="1200"/>
            </a:lvl6pPr>
            <a:lvl7pPr marL="3200400" lvl="6" indent="-304800" algn="ctr">
              <a:spcBef>
                <a:spcPts val="0"/>
              </a:spcBef>
              <a:spcAft>
                <a:spcPts val="0"/>
              </a:spcAft>
              <a:buSzPts val="1200"/>
              <a:buChar char="●"/>
              <a:defRPr sz="1200"/>
            </a:lvl7pPr>
            <a:lvl8pPr marL="3657600" lvl="7" indent="-304800" algn="ctr">
              <a:spcBef>
                <a:spcPts val="0"/>
              </a:spcBef>
              <a:spcAft>
                <a:spcPts val="0"/>
              </a:spcAft>
              <a:buSzPts val="1200"/>
              <a:buChar char="○"/>
              <a:defRPr sz="1200"/>
            </a:lvl8pPr>
            <a:lvl9pPr marL="4114800" lvl="8" indent="-304800" algn="ctr">
              <a:spcBef>
                <a:spcPts val="0"/>
              </a:spcBef>
              <a:spcAft>
                <a:spcPts val="0"/>
              </a:spcAft>
              <a:buSzPts val="1200"/>
              <a:buChar char="■"/>
              <a:defRPr sz="12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pos="398">
          <p15:clr>
            <a:srgbClr val="E46962"/>
          </p15:clr>
        </p15:guide>
        <p15:guide id="4" orient="horz" pos="628">
          <p15:clr>
            <a:srgbClr val="E46962"/>
          </p15:clr>
        </p15:guide>
        <p15:guide id="5" pos="5362">
          <p15:clr>
            <a:srgbClr val="E46962"/>
          </p15:clr>
        </p15:guide>
        <p15:guide id="6" pos="458">
          <p15:clr>
            <a:srgbClr val="E46962"/>
          </p15:clr>
        </p15:guide>
        <p15:guide id="7" orient="horz" pos="1082">
          <p15:clr>
            <a:srgbClr val="E46962"/>
          </p15:clr>
        </p15:guide>
        <p15:guide id="8" orient="horz" pos="90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A_Title_Body_1">
  <p:cSld name="TITLE_1">
    <p:spTree>
      <p:nvGrpSpPr>
        <p:cNvPr id="1" name="Shape 58"/>
        <p:cNvGrpSpPr/>
        <p:nvPr/>
      </p:nvGrpSpPr>
      <p:grpSpPr>
        <a:xfrm>
          <a:off x="0" y="0"/>
          <a:ext cx="0" cy="0"/>
          <a:chOff x="0" y="0"/>
          <a:chExt cx="0" cy="0"/>
        </a:xfrm>
      </p:grpSpPr>
      <p:sp>
        <p:nvSpPr>
          <p:cNvPr id="59" name="Google Shape;59;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15"/>
          <p:cNvSpPr>
            <a:spLocks noGrp="1"/>
          </p:cNvSpPr>
          <p:nvPr>
            <p:ph type="pic" idx="2"/>
          </p:nvPr>
        </p:nvSpPr>
        <p:spPr>
          <a:xfrm>
            <a:off x="5711758" y="0"/>
            <a:ext cx="3432300" cy="5143500"/>
          </a:xfrm>
          <a:prstGeom prst="roundRect">
            <a:avLst>
              <a:gd name="adj" fmla="val 0"/>
            </a:avLst>
          </a:prstGeom>
          <a:noFill/>
          <a:ln>
            <a:noFill/>
          </a:ln>
        </p:spPr>
      </p:sp>
      <p:sp>
        <p:nvSpPr>
          <p:cNvPr id="61" name="Google Shape;61;p15"/>
          <p:cNvSpPr txBox="1">
            <a:spLocks noGrp="1"/>
          </p:cNvSpPr>
          <p:nvPr>
            <p:ph type="title"/>
          </p:nvPr>
        </p:nvSpPr>
        <p:spPr>
          <a:xfrm>
            <a:off x="632175" y="650250"/>
            <a:ext cx="5046000" cy="726900"/>
          </a:xfrm>
          <a:prstGeom prst="rect">
            <a:avLst/>
          </a:prstGeom>
        </p:spPr>
        <p:txBody>
          <a:bodyPr spcFirstLastPara="1" wrap="square" lIns="91425" tIns="91425" rIns="91425" bIns="91425" anchor="ctr" anchorCtr="0">
            <a:sp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62" name="Google Shape;62;p15"/>
          <p:cNvSpPr txBox="1">
            <a:spLocks noGrp="1"/>
          </p:cNvSpPr>
          <p:nvPr>
            <p:ph type="subTitle" idx="1"/>
          </p:nvPr>
        </p:nvSpPr>
        <p:spPr>
          <a:xfrm>
            <a:off x="642700" y="1562500"/>
            <a:ext cx="4337400" cy="19647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pos="405">
          <p15:clr>
            <a:srgbClr val="E46962"/>
          </p15:clr>
        </p15:guide>
        <p15:guide id="4" orient="horz" pos="628">
          <p15:clr>
            <a:srgbClr val="E46962"/>
          </p15:clr>
        </p15:guide>
        <p15:guide id="5" pos="5328">
          <p15:clr>
            <a:srgbClr val="E46962"/>
          </p15:clr>
        </p15:guide>
        <p15:guide id="6" orient="horz" pos="984">
          <p15:clr>
            <a:srgbClr val="E46962"/>
          </p15:clr>
        </p15:guide>
        <p15:guide id="7" orient="horz" pos="1080">
          <p15:clr>
            <a:srgbClr val="E46962"/>
          </p15:clr>
        </p15:guide>
        <p15:guide id="8" orient="horz" pos="410">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A_Title_Body_2">
  <p:cSld name="TITLE_1_1">
    <p:spTree>
      <p:nvGrpSpPr>
        <p:cNvPr id="1" name="Shape 63"/>
        <p:cNvGrpSpPr/>
        <p:nvPr/>
      </p:nvGrpSpPr>
      <p:grpSpPr>
        <a:xfrm>
          <a:off x="0" y="0"/>
          <a:ext cx="0" cy="0"/>
          <a:chOff x="0" y="0"/>
          <a:chExt cx="0" cy="0"/>
        </a:xfrm>
      </p:grpSpPr>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5" name="Google Shape;65;p16"/>
          <p:cNvSpPr>
            <a:spLocks noGrp="1"/>
          </p:cNvSpPr>
          <p:nvPr>
            <p:ph type="pic" idx="2"/>
          </p:nvPr>
        </p:nvSpPr>
        <p:spPr>
          <a:xfrm>
            <a:off x="0" y="100"/>
            <a:ext cx="3432300" cy="5143500"/>
          </a:xfrm>
          <a:prstGeom prst="roundRect">
            <a:avLst>
              <a:gd name="adj" fmla="val 0"/>
            </a:avLst>
          </a:prstGeom>
          <a:noFill/>
          <a:ln>
            <a:noFill/>
          </a:ln>
        </p:spPr>
      </p:sp>
      <p:sp>
        <p:nvSpPr>
          <p:cNvPr id="66" name="Google Shape;66;p16"/>
          <p:cNvSpPr txBox="1">
            <a:spLocks noGrp="1"/>
          </p:cNvSpPr>
          <p:nvPr>
            <p:ph type="subTitle" idx="1"/>
          </p:nvPr>
        </p:nvSpPr>
        <p:spPr>
          <a:xfrm>
            <a:off x="4135200" y="1595175"/>
            <a:ext cx="4176600" cy="19647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6"/>
          <p:cNvSpPr txBox="1">
            <a:spLocks noGrp="1"/>
          </p:cNvSpPr>
          <p:nvPr>
            <p:ph type="title"/>
          </p:nvPr>
        </p:nvSpPr>
        <p:spPr>
          <a:xfrm>
            <a:off x="4135200" y="650250"/>
            <a:ext cx="4270500" cy="726900"/>
          </a:xfrm>
          <a:prstGeom prst="rect">
            <a:avLst/>
          </a:prstGeom>
        </p:spPr>
        <p:txBody>
          <a:bodyPr spcFirstLastPara="1" wrap="square" lIns="91425" tIns="91425" rIns="91425" bIns="91425" anchor="ctr" anchorCtr="0">
            <a:norm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oints 2_1">
  <p:cSld name="TITLE_1_1_2">
    <p:spTree>
      <p:nvGrpSpPr>
        <p:cNvPr id="1" name="Shape 68"/>
        <p:cNvGrpSpPr/>
        <p:nvPr/>
      </p:nvGrpSpPr>
      <p:grpSpPr>
        <a:xfrm>
          <a:off x="0" y="0"/>
          <a:ext cx="0" cy="0"/>
          <a:chOff x="0" y="0"/>
          <a:chExt cx="0" cy="0"/>
        </a:xfrm>
      </p:grpSpPr>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0" name="Google Shape;70;p17"/>
          <p:cNvSpPr>
            <a:spLocks noGrp="1"/>
          </p:cNvSpPr>
          <p:nvPr>
            <p:ph type="pic" idx="2"/>
          </p:nvPr>
        </p:nvSpPr>
        <p:spPr>
          <a:xfrm>
            <a:off x="0" y="0"/>
            <a:ext cx="3432300" cy="5143500"/>
          </a:xfrm>
          <a:prstGeom prst="roundRect">
            <a:avLst>
              <a:gd name="adj" fmla="val 0"/>
            </a:avLst>
          </a:prstGeom>
          <a:noFill/>
          <a:ln>
            <a:noFill/>
          </a:ln>
        </p:spPr>
      </p:sp>
      <p:sp>
        <p:nvSpPr>
          <p:cNvPr id="71" name="Google Shape;71;p17"/>
          <p:cNvSpPr txBox="1">
            <a:spLocks noGrp="1"/>
          </p:cNvSpPr>
          <p:nvPr>
            <p:ph type="title"/>
          </p:nvPr>
        </p:nvSpPr>
        <p:spPr>
          <a:xfrm>
            <a:off x="4135200" y="650250"/>
            <a:ext cx="4270500" cy="726900"/>
          </a:xfrm>
          <a:prstGeom prst="rect">
            <a:avLst/>
          </a:prstGeom>
        </p:spPr>
        <p:txBody>
          <a:bodyPr spcFirstLastPara="1" wrap="square" lIns="91425" tIns="91425" rIns="91425" bIns="91425" anchor="ctr" anchorCtr="0">
            <a:norm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72" name="Google Shape;72;p17"/>
          <p:cNvSpPr txBox="1"/>
          <p:nvPr/>
        </p:nvSpPr>
        <p:spPr>
          <a:xfrm>
            <a:off x="4135195" y="17410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73" name="Google Shape;73;p17"/>
          <p:cNvSpPr txBox="1">
            <a:spLocks noGrp="1"/>
          </p:cNvSpPr>
          <p:nvPr>
            <p:ph type="subTitle" idx="1"/>
          </p:nvPr>
        </p:nvSpPr>
        <p:spPr>
          <a:xfrm>
            <a:off x="4678425" y="16871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74" name="Google Shape;74;p17"/>
          <p:cNvSpPr txBox="1"/>
          <p:nvPr/>
        </p:nvSpPr>
        <p:spPr>
          <a:xfrm>
            <a:off x="4135195" y="27681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75" name="Google Shape;75;p17"/>
          <p:cNvSpPr txBox="1">
            <a:spLocks noGrp="1"/>
          </p:cNvSpPr>
          <p:nvPr>
            <p:ph type="subTitle" idx="3"/>
          </p:nvPr>
        </p:nvSpPr>
        <p:spPr>
          <a:xfrm>
            <a:off x="4678425" y="27263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oints 2_2">
  <p:cSld name="TITLE_1_1_2_1">
    <p:spTree>
      <p:nvGrpSpPr>
        <p:cNvPr id="1" name="Shape 76"/>
        <p:cNvGrpSpPr/>
        <p:nvPr/>
      </p:nvGrpSpPr>
      <p:grpSpPr>
        <a:xfrm>
          <a:off x="0" y="0"/>
          <a:ext cx="0" cy="0"/>
          <a:chOff x="0" y="0"/>
          <a:chExt cx="0" cy="0"/>
        </a:xfrm>
      </p:grpSpPr>
      <p:sp>
        <p:nvSpPr>
          <p:cNvPr id="77" name="Google Shape;77;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8" name="Google Shape;78;p18"/>
          <p:cNvSpPr>
            <a:spLocks noGrp="1"/>
          </p:cNvSpPr>
          <p:nvPr>
            <p:ph type="pic" idx="2"/>
          </p:nvPr>
        </p:nvSpPr>
        <p:spPr>
          <a:xfrm>
            <a:off x="5711663" y="0"/>
            <a:ext cx="3432300" cy="5143500"/>
          </a:xfrm>
          <a:prstGeom prst="roundRect">
            <a:avLst>
              <a:gd name="adj" fmla="val 0"/>
            </a:avLst>
          </a:prstGeom>
          <a:noFill/>
          <a:ln>
            <a:noFill/>
          </a:ln>
        </p:spPr>
      </p:sp>
      <p:sp>
        <p:nvSpPr>
          <p:cNvPr id="79" name="Google Shape;79;p18"/>
          <p:cNvSpPr txBox="1">
            <a:spLocks noGrp="1"/>
          </p:cNvSpPr>
          <p:nvPr>
            <p:ph type="title"/>
          </p:nvPr>
        </p:nvSpPr>
        <p:spPr>
          <a:xfrm>
            <a:off x="642700" y="650250"/>
            <a:ext cx="4270500" cy="726900"/>
          </a:xfrm>
          <a:prstGeom prst="rect">
            <a:avLst/>
          </a:prstGeom>
        </p:spPr>
        <p:txBody>
          <a:bodyPr spcFirstLastPara="1" wrap="square" lIns="91425" tIns="91425" rIns="91425" bIns="91425" anchor="ctr" anchorCtr="0">
            <a:norm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80" name="Google Shape;80;p18"/>
          <p:cNvSpPr txBox="1"/>
          <p:nvPr/>
        </p:nvSpPr>
        <p:spPr>
          <a:xfrm>
            <a:off x="642695" y="17410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81" name="Google Shape;81;p18"/>
          <p:cNvSpPr txBox="1">
            <a:spLocks noGrp="1"/>
          </p:cNvSpPr>
          <p:nvPr>
            <p:ph type="subTitle" idx="1"/>
          </p:nvPr>
        </p:nvSpPr>
        <p:spPr>
          <a:xfrm>
            <a:off x="1185925" y="16871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82" name="Google Shape;82;p18"/>
          <p:cNvSpPr txBox="1"/>
          <p:nvPr/>
        </p:nvSpPr>
        <p:spPr>
          <a:xfrm>
            <a:off x="642695" y="27681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83" name="Google Shape;83;p18"/>
          <p:cNvSpPr txBox="1">
            <a:spLocks noGrp="1"/>
          </p:cNvSpPr>
          <p:nvPr>
            <p:ph type="subTitle" idx="3"/>
          </p:nvPr>
        </p:nvSpPr>
        <p:spPr>
          <a:xfrm>
            <a:off x="1185925" y="27263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oints 3_2">
  <p:cSld name="TITLE_1_1_2_1_1">
    <p:spTree>
      <p:nvGrpSpPr>
        <p:cNvPr id="1" name="Shape 84"/>
        <p:cNvGrpSpPr/>
        <p:nvPr/>
      </p:nvGrpSpPr>
      <p:grpSpPr>
        <a:xfrm>
          <a:off x="0" y="0"/>
          <a:ext cx="0" cy="0"/>
          <a:chOff x="0" y="0"/>
          <a:chExt cx="0" cy="0"/>
        </a:xfrm>
      </p:grpSpPr>
      <p:sp>
        <p:nvSpPr>
          <p:cNvPr id="85" name="Google Shape;8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6" name="Google Shape;86;p19"/>
          <p:cNvSpPr>
            <a:spLocks noGrp="1"/>
          </p:cNvSpPr>
          <p:nvPr>
            <p:ph type="pic" idx="2"/>
          </p:nvPr>
        </p:nvSpPr>
        <p:spPr>
          <a:xfrm>
            <a:off x="5711663" y="100"/>
            <a:ext cx="3432300" cy="5143500"/>
          </a:xfrm>
          <a:prstGeom prst="roundRect">
            <a:avLst>
              <a:gd name="adj" fmla="val 0"/>
            </a:avLst>
          </a:prstGeom>
          <a:noFill/>
          <a:ln>
            <a:noFill/>
          </a:ln>
        </p:spPr>
      </p:sp>
      <p:sp>
        <p:nvSpPr>
          <p:cNvPr id="87" name="Google Shape;87;p19"/>
          <p:cNvSpPr txBox="1">
            <a:spLocks noGrp="1"/>
          </p:cNvSpPr>
          <p:nvPr>
            <p:ph type="title"/>
          </p:nvPr>
        </p:nvSpPr>
        <p:spPr>
          <a:xfrm>
            <a:off x="642700" y="650250"/>
            <a:ext cx="4270500" cy="726900"/>
          </a:xfrm>
          <a:prstGeom prst="rect">
            <a:avLst/>
          </a:prstGeom>
        </p:spPr>
        <p:txBody>
          <a:bodyPr spcFirstLastPara="1" wrap="square" lIns="91425" tIns="91425" rIns="91425" bIns="91425" anchor="ctr" anchorCtr="0">
            <a:norm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88" name="Google Shape;88;p19"/>
          <p:cNvSpPr txBox="1"/>
          <p:nvPr/>
        </p:nvSpPr>
        <p:spPr>
          <a:xfrm>
            <a:off x="642695" y="17410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89" name="Google Shape;89;p19"/>
          <p:cNvSpPr txBox="1">
            <a:spLocks noGrp="1"/>
          </p:cNvSpPr>
          <p:nvPr>
            <p:ph type="subTitle" idx="1"/>
          </p:nvPr>
        </p:nvSpPr>
        <p:spPr>
          <a:xfrm>
            <a:off x="1185925" y="16871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90" name="Google Shape;90;p19"/>
          <p:cNvSpPr txBox="1"/>
          <p:nvPr/>
        </p:nvSpPr>
        <p:spPr>
          <a:xfrm>
            <a:off x="642695" y="27681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91" name="Google Shape;91;p19"/>
          <p:cNvSpPr txBox="1">
            <a:spLocks noGrp="1"/>
          </p:cNvSpPr>
          <p:nvPr>
            <p:ph type="subTitle" idx="3"/>
          </p:nvPr>
        </p:nvSpPr>
        <p:spPr>
          <a:xfrm>
            <a:off x="1185925" y="27263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92" name="Google Shape;92;p19"/>
          <p:cNvSpPr txBox="1"/>
          <p:nvPr/>
        </p:nvSpPr>
        <p:spPr>
          <a:xfrm>
            <a:off x="642695" y="3807300"/>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03</a:t>
            </a:r>
            <a:endParaRPr sz="2000">
              <a:solidFill>
                <a:schemeClr val="accent4"/>
              </a:solidFill>
            </a:endParaRPr>
          </a:p>
        </p:txBody>
      </p:sp>
      <p:sp>
        <p:nvSpPr>
          <p:cNvPr id="93" name="Google Shape;93;p19"/>
          <p:cNvSpPr txBox="1">
            <a:spLocks noGrp="1"/>
          </p:cNvSpPr>
          <p:nvPr>
            <p:ph type="subTitle" idx="4"/>
          </p:nvPr>
        </p:nvSpPr>
        <p:spPr>
          <a:xfrm>
            <a:off x="1185925" y="3765525"/>
            <a:ext cx="3727200" cy="934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664">
          <p15:clr>
            <a:srgbClr val="E46962"/>
          </p15:clr>
        </p15:guide>
        <p15:guide id="3" pos="405">
          <p15:clr>
            <a:srgbClr val="E46962"/>
          </p15:clr>
        </p15:guide>
        <p15:guide id="4" pos="5328">
          <p15:clr>
            <a:srgbClr val="E46962"/>
          </p15:clr>
        </p15:guide>
        <p15:guide id="5" orient="horz" pos="409">
          <p15:clr>
            <a:srgbClr val="E46962"/>
          </p15:clr>
        </p15:guide>
        <p15:guide id="6" orient="horz" pos="1005">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A_Title_Body_3">
  <p:cSld name="TITLE_1_1_1">
    <p:spTree>
      <p:nvGrpSpPr>
        <p:cNvPr id="1" name="Shape 94"/>
        <p:cNvGrpSpPr/>
        <p:nvPr/>
      </p:nvGrpSpPr>
      <p:grpSpPr>
        <a:xfrm>
          <a:off x="0" y="0"/>
          <a:ext cx="0" cy="0"/>
          <a:chOff x="0" y="0"/>
          <a:chExt cx="0" cy="0"/>
        </a:xfrm>
      </p:grpSpPr>
      <p:sp>
        <p:nvSpPr>
          <p:cNvPr id="95" name="Google Shape;9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6" name="Google Shape;96;p20"/>
          <p:cNvSpPr txBox="1">
            <a:spLocks noGrp="1"/>
          </p:cNvSpPr>
          <p:nvPr>
            <p:ph type="subTitle" idx="1"/>
          </p:nvPr>
        </p:nvSpPr>
        <p:spPr>
          <a:xfrm>
            <a:off x="383075" y="1798300"/>
            <a:ext cx="2469000" cy="4074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20"/>
          <p:cNvSpPr txBox="1">
            <a:spLocks noGrp="1"/>
          </p:cNvSpPr>
          <p:nvPr>
            <p:ph type="subTitle" idx="2"/>
          </p:nvPr>
        </p:nvSpPr>
        <p:spPr>
          <a:xfrm>
            <a:off x="3284763" y="1798300"/>
            <a:ext cx="2469000" cy="3951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0"/>
          <p:cNvSpPr txBox="1">
            <a:spLocks noGrp="1"/>
          </p:cNvSpPr>
          <p:nvPr>
            <p:ph type="title"/>
          </p:nvPr>
        </p:nvSpPr>
        <p:spPr>
          <a:xfrm>
            <a:off x="383075" y="900950"/>
            <a:ext cx="7753500" cy="636000"/>
          </a:xfrm>
          <a:prstGeom prst="rect">
            <a:avLst/>
          </a:prstGeom>
        </p:spPr>
        <p:txBody>
          <a:bodyPr spcFirstLastPara="1" wrap="square" lIns="91425" tIns="91425" rIns="91425" bIns="91425" anchor="ctr" anchorCtr="0">
            <a:sp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
        <p:nvSpPr>
          <p:cNvPr id="99" name="Google Shape;99;p20"/>
          <p:cNvSpPr txBox="1">
            <a:spLocks noGrp="1"/>
          </p:cNvSpPr>
          <p:nvPr>
            <p:ph type="subTitle" idx="3"/>
          </p:nvPr>
        </p:nvSpPr>
        <p:spPr>
          <a:xfrm>
            <a:off x="6186450" y="1798300"/>
            <a:ext cx="2469000" cy="3951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orient="horz" pos="628">
          <p15:clr>
            <a:srgbClr val="E46962"/>
          </p15:clr>
        </p15:guide>
        <p15:guide id="4" pos="5328">
          <p15:clr>
            <a:srgbClr val="E46962"/>
          </p15:clr>
        </p15:guide>
        <p15:guide id="5" pos="288">
          <p15:clr>
            <a:srgbClr val="E46962"/>
          </p15:clr>
        </p15:guide>
        <p15:guide id="6" pos="1758">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A_Title_Body_1_no_image">
  <p:cSld name="TITLE_1_1_1_2">
    <p:spTree>
      <p:nvGrpSpPr>
        <p:cNvPr id="1" name="Shape 100"/>
        <p:cNvGrpSpPr/>
        <p:nvPr/>
      </p:nvGrpSpPr>
      <p:grpSpPr>
        <a:xfrm>
          <a:off x="0" y="0"/>
          <a:ext cx="0" cy="0"/>
          <a:chOff x="0" y="0"/>
          <a:chExt cx="0" cy="0"/>
        </a:xfrm>
      </p:grpSpPr>
      <p:sp>
        <p:nvSpPr>
          <p:cNvPr id="101" name="Google Shape;10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2" name="Google Shape;102;p21"/>
          <p:cNvSpPr txBox="1">
            <a:spLocks noGrp="1"/>
          </p:cNvSpPr>
          <p:nvPr>
            <p:ph type="subTitle" idx="1"/>
          </p:nvPr>
        </p:nvSpPr>
        <p:spPr>
          <a:xfrm>
            <a:off x="383075" y="1631475"/>
            <a:ext cx="7753500" cy="4074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title"/>
          </p:nvPr>
        </p:nvSpPr>
        <p:spPr>
          <a:xfrm>
            <a:off x="383075" y="900950"/>
            <a:ext cx="7753500" cy="636000"/>
          </a:xfrm>
          <a:prstGeom prst="rect">
            <a:avLst/>
          </a:prstGeom>
        </p:spPr>
        <p:txBody>
          <a:bodyPr spcFirstLastPara="1" wrap="square" lIns="91425" tIns="91425" rIns="91425" bIns="91425" anchor="ctr" anchorCtr="0">
            <a:spAutoFit/>
          </a:bodyPr>
          <a:lstStyle>
            <a:lvl1pPr lvl="0">
              <a:spcBef>
                <a:spcPts val="0"/>
              </a:spcBef>
              <a:spcAft>
                <a:spcPts val="0"/>
              </a:spcAft>
              <a:buSzPts val="2400"/>
              <a:buNone/>
              <a:defRPr sz="2400"/>
            </a:lvl1pPr>
            <a:lvl2pPr lvl="1">
              <a:spcBef>
                <a:spcPts val="0"/>
              </a:spcBef>
              <a:spcAft>
                <a:spcPts val="0"/>
              </a:spcAft>
              <a:buSzPts val="2800"/>
              <a:buNone/>
              <a:defRPr>
                <a:latin typeface="Poppins"/>
                <a:ea typeface="Poppins"/>
                <a:cs typeface="Poppins"/>
                <a:sym typeface="Poppins"/>
              </a:defRPr>
            </a:lvl2pPr>
            <a:lvl3pPr lvl="2">
              <a:spcBef>
                <a:spcPts val="0"/>
              </a:spcBef>
              <a:spcAft>
                <a:spcPts val="0"/>
              </a:spcAft>
              <a:buSzPts val="2800"/>
              <a:buNone/>
              <a:defRPr>
                <a:latin typeface="Poppins"/>
                <a:ea typeface="Poppins"/>
                <a:cs typeface="Poppins"/>
                <a:sym typeface="Poppins"/>
              </a:defRPr>
            </a:lvl3pPr>
            <a:lvl4pPr lvl="3">
              <a:spcBef>
                <a:spcPts val="0"/>
              </a:spcBef>
              <a:spcAft>
                <a:spcPts val="0"/>
              </a:spcAft>
              <a:buSzPts val="2800"/>
              <a:buNone/>
              <a:defRPr>
                <a:latin typeface="Poppins"/>
                <a:ea typeface="Poppins"/>
                <a:cs typeface="Poppins"/>
                <a:sym typeface="Poppins"/>
              </a:defRPr>
            </a:lvl4pPr>
            <a:lvl5pPr lvl="4">
              <a:spcBef>
                <a:spcPts val="0"/>
              </a:spcBef>
              <a:spcAft>
                <a:spcPts val="0"/>
              </a:spcAft>
              <a:buSzPts val="2800"/>
              <a:buNone/>
              <a:defRPr>
                <a:latin typeface="Poppins"/>
                <a:ea typeface="Poppins"/>
                <a:cs typeface="Poppins"/>
                <a:sym typeface="Poppins"/>
              </a:defRPr>
            </a:lvl5pPr>
            <a:lvl6pPr lvl="5">
              <a:spcBef>
                <a:spcPts val="0"/>
              </a:spcBef>
              <a:spcAft>
                <a:spcPts val="0"/>
              </a:spcAft>
              <a:buSzPts val="2800"/>
              <a:buNone/>
              <a:defRPr>
                <a:latin typeface="Poppins"/>
                <a:ea typeface="Poppins"/>
                <a:cs typeface="Poppins"/>
                <a:sym typeface="Poppins"/>
              </a:defRPr>
            </a:lvl6pPr>
            <a:lvl7pPr lvl="6">
              <a:spcBef>
                <a:spcPts val="0"/>
              </a:spcBef>
              <a:spcAft>
                <a:spcPts val="0"/>
              </a:spcAft>
              <a:buSzPts val="2800"/>
              <a:buNone/>
              <a:defRPr>
                <a:latin typeface="Poppins"/>
                <a:ea typeface="Poppins"/>
                <a:cs typeface="Poppins"/>
                <a:sym typeface="Poppins"/>
              </a:defRPr>
            </a:lvl7pPr>
            <a:lvl8pPr lvl="7">
              <a:spcBef>
                <a:spcPts val="0"/>
              </a:spcBef>
              <a:spcAft>
                <a:spcPts val="0"/>
              </a:spcAft>
              <a:buSzPts val="2800"/>
              <a:buNone/>
              <a:defRPr>
                <a:latin typeface="Poppins"/>
                <a:ea typeface="Poppins"/>
                <a:cs typeface="Poppins"/>
                <a:sym typeface="Poppins"/>
              </a:defRPr>
            </a:lvl8pPr>
            <a:lvl9pPr lvl="8">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orient="horz" pos="628">
          <p15:clr>
            <a:srgbClr val="E46962"/>
          </p15:clr>
        </p15:guide>
        <p15:guide id="4" pos="5328">
          <p15:clr>
            <a:srgbClr val="E46962"/>
          </p15:clr>
        </p15:guide>
        <p15:guide id="5" pos="288">
          <p15:clr>
            <a:srgbClr val="E46962"/>
          </p15:clr>
        </p15:guide>
        <p15:guide id="6" pos="1758">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A_Outro_1">
  <p:cSld name="TITLE_1_1_1_1">
    <p:spTree>
      <p:nvGrpSpPr>
        <p:cNvPr id="1" name="Shape 104"/>
        <p:cNvGrpSpPr/>
        <p:nvPr/>
      </p:nvGrpSpPr>
      <p:grpSpPr>
        <a:xfrm>
          <a:off x="0" y="0"/>
          <a:ext cx="0" cy="0"/>
          <a:chOff x="0" y="0"/>
          <a:chExt cx="0" cy="0"/>
        </a:xfrm>
      </p:grpSpPr>
      <p:sp>
        <p:nvSpPr>
          <p:cNvPr id="105" name="Google Shape;105;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6" name="Google Shape;106;p22"/>
          <p:cNvSpPr txBox="1">
            <a:spLocks noGrp="1"/>
          </p:cNvSpPr>
          <p:nvPr>
            <p:ph type="title"/>
          </p:nvPr>
        </p:nvSpPr>
        <p:spPr>
          <a:xfrm>
            <a:off x="530400" y="2208300"/>
            <a:ext cx="8083200" cy="726900"/>
          </a:xfrm>
          <a:prstGeom prst="rect">
            <a:avLst/>
          </a:prstGeom>
        </p:spPr>
        <p:txBody>
          <a:bodyPr spcFirstLastPara="1" wrap="square" lIns="91425" tIns="91425" rIns="91425" bIns="91425" anchor="ctr" anchorCtr="0">
            <a:spAutoFit/>
          </a:bodyPr>
          <a:lstStyle>
            <a:lvl1pPr lvl="0" algn="ctr">
              <a:spcBef>
                <a:spcPts val="0"/>
              </a:spcBef>
              <a:spcAft>
                <a:spcPts val="0"/>
              </a:spcAft>
              <a:buSzPts val="2600"/>
              <a:buNone/>
              <a:defRPr/>
            </a:lvl1pPr>
            <a:lvl2pPr lvl="1" algn="ctr">
              <a:spcBef>
                <a:spcPts val="0"/>
              </a:spcBef>
              <a:spcAft>
                <a:spcPts val="0"/>
              </a:spcAft>
              <a:buSzPts val="2800"/>
              <a:buNone/>
              <a:defRPr>
                <a:latin typeface="Poppins"/>
                <a:ea typeface="Poppins"/>
                <a:cs typeface="Poppins"/>
                <a:sym typeface="Poppins"/>
              </a:defRPr>
            </a:lvl2pPr>
            <a:lvl3pPr lvl="2" algn="ctr">
              <a:spcBef>
                <a:spcPts val="0"/>
              </a:spcBef>
              <a:spcAft>
                <a:spcPts val="0"/>
              </a:spcAft>
              <a:buSzPts val="2800"/>
              <a:buNone/>
              <a:defRPr>
                <a:latin typeface="Poppins"/>
                <a:ea typeface="Poppins"/>
                <a:cs typeface="Poppins"/>
                <a:sym typeface="Poppins"/>
              </a:defRPr>
            </a:lvl3pPr>
            <a:lvl4pPr lvl="3" algn="ctr">
              <a:spcBef>
                <a:spcPts val="0"/>
              </a:spcBef>
              <a:spcAft>
                <a:spcPts val="0"/>
              </a:spcAft>
              <a:buSzPts val="2800"/>
              <a:buNone/>
              <a:defRPr>
                <a:latin typeface="Poppins"/>
                <a:ea typeface="Poppins"/>
                <a:cs typeface="Poppins"/>
                <a:sym typeface="Poppins"/>
              </a:defRPr>
            </a:lvl4pPr>
            <a:lvl5pPr lvl="4" algn="ctr">
              <a:spcBef>
                <a:spcPts val="0"/>
              </a:spcBef>
              <a:spcAft>
                <a:spcPts val="0"/>
              </a:spcAft>
              <a:buSzPts val="2800"/>
              <a:buNone/>
              <a:defRPr>
                <a:latin typeface="Poppins"/>
                <a:ea typeface="Poppins"/>
                <a:cs typeface="Poppins"/>
                <a:sym typeface="Poppins"/>
              </a:defRPr>
            </a:lvl5pPr>
            <a:lvl6pPr lvl="5" algn="ctr">
              <a:spcBef>
                <a:spcPts val="0"/>
              </a:spcBef>
              <a:spcAft>
                <a:spcPts val="0"/>
              </a:spcAft>
              <a:buSzPts val="2800"/>
              <a:buNone/>
              <a:defRPr>
                <a:latin typeface="Poppins"/>
                <a:ea typeface="Poppins"/>
                <a:cs typeface="Poppins"/>
                <a:sym typeface="Poppins"/>
              </a:defRPr>
            </a:lvl6pPr>
            <a:lvl7pPr lvl="6" algn="ctr">
              <a:spcBef>
                <a:spcPts val="0"/>
              </a:spcBef>
              <a:spcAft>
                <a:spcPts val="0"/>
              </a:spcAft>
              <a:buSzPts val="2800"/>
              <a:buNone/>
              <a:defRPr>
                <a:latin typeface="Poppins"/>
                <a:ea typeface="Poppins"/>
                <a:cs typeface="Poppins"/>
                <a:sym typeface="Poppins"/>
              </a:defRPr>
            </a:lvl7pPr>
            <a:lvl8pPr lvl="7" algn="ctr">
              <a:spcBef>
                <a:spcPts val="0"/>
              </a:spcBef>
              <a:spcAft>
                <a:spcPts val="0"/>
              </a:spcAft>
              <a:buSzPts val="2800"/>
              <a:buNone/>
              <a:defRPr>
                <a:latin typeface="Poppins"/>
                <a:ea typeface="Poppins"/>
                <a:cs typeface="Poppins"/>
                <a:sym typeface="Poppins"/>
              </a:defRPr>
            </a:lvl8pPr>
            <a:lvl9pPr lvl="8" algn="ctr">
              <a:spcBef>
                <a:spcPts val="0"/>
              </a:spcBef>
              <a:spcAft>
                <a:spcPts val="0"/>
              </a:spcAft>
              <a:buSzPts val="2800"/>
              <a:buNone/>
              <a:defRPr>
                <a:latin typeface="Poppins"/>
                <a:ea typeface="Poppins"/>
                <a:cs typeface="Poppins"/>
                <a:sym typeface="Poppins"/>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3240">
          <p15:clr>
            <a:srgbClr val="E46962"/>
          </p15:clr>
        </p15:guide>
        <p15:guide id="3" pos="405">
          <p15:clr>
            <a:srgbClr val="E46962"/>
          </p15:clr>
        </p15:guide>
        <p15:guide id="4" orient="horz" pos="628">
          <p15:clr>
            <a:srgbClr val="E46962"/>
          </p15:clr>
        </p15:guide>
        <p15:guide id="5" pos="5328">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p:cSld name="CUSTOM">
    <p:spTree>
      <p:nvGrpSpPr>
        <p:cNvPr id="1" name="Shape 107"/>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oints 3_1">
  <p:cSld name="Default Slide_1">
    <p:spTree>
      <p:nvGrpSpPr>
        <p:cNvPr id="1" name="Shape 108"/>
        <p:cNvGrpSpPr/>
        <p:nvPr/>
      </p:nvGrpSpPr>
      <p:grpSpPr>
        <a:xfrm>
          <a:off x="0" y="0"/>
          <a:ext cx="0" cy="0"/>
          <a:chOff x="0" y="0"/>
          <a:chExt cx="0" cy="0"/>
        </a:xfrm>
      </p:grpSpPr>
      <p:sp>
        <p:nvSpPr>
          <p:cNvPr id="109" name="Google Shape;109;p24"/>
          <p:cNvSpPr txBox="1">
            <a:spLocks noGrp="1"/>
          </p:cNvSpPr>
          <p:nvPr>
            <p:ph type="subTitle" idx="1"/>
          </p:nvPr>
        </p:nvSpPr>
        <p:spPr>
          <a:xfrm>
            <a:off x="6595075" y="2305850"/>
            <a:ext cx="2096100" cy="1360500"/>
          </a:xfrm>
          <a:prstGeom prst="rect">
            <a:avLst/>
          </a:prstGeom>
        </p:spPr>
        <p:txBody>
          <a:bodyPr spcFirstLastPara="1" wrap="square" lIns="91425" tIns="91425" rIns="91425" bIns="91425" anchor="t" anchorCtr="0">
            <a:normAutofit/>
          </a:bodyPr>
          <a:lstStyle>
            <a:lvl1pPr lvl="0">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4"/>
          <p:cNvSpPr txBox="1">
            <a:spLocks noGrp="1"/>
          </p:cNvSpPr>
          <p:nvPr>
            <p:ph type="title"/>
          </p:nvPr>
        </p:nvSpPr>
        <p:spPr>
          <a:xfrm>
            <a:off x="1730850" y="401725"/>
            <a:ext cx="5682300" cy="4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sz="2400"/>
            </a:lvl1pPr>
            <a:lvl2pPr lvl="1">
              <a:spcBef>
                <a:spcPts val="0"/>
              </a:spcBef>
              <a:spcAft>
                <a:spcPts val="0"/>
              </a:spcAft>
              <a:buSzPts val="2800"/>
              <a:buNone/>
              <a:defRPr>
                <a:latin typeface="Lato Light"/>
                <a:ea typeface="Lato Light"/>
                <a:cs typeface="Lato Light"/>
                <a:sym typeface="Lato Light"/>
              </a:defRPr>
            </a:lvl2pPr>
            <a:lvl3pPr lvl="2">
              <a:spcBef>
                <a:spcPts val="0"/>
              </a:spcBef>
              <a:spcAft>
                <a:spcPts val="0"/>
              </a:spcAft>
              <a:buSzPts val="2800"/>
              <a:buNone/>
              <a:defRPr>
                <a:latin typeface="Lato Light"/>
                <a:ea typeface="Lato Light"/>
                <a:cs typeface="Lato Light"/>
                <a:sym typeface="Lato Light"/>
              </a:defRPr>
            </a:lvl3pPr>
            <a:lvl4pPr lvl="3">
              <a:spcBef>
                <a:spcPts val="0"/>
              </a:spcBef>
              <a:spcAft>
                <a:spcPts val="0"/>
              </a:spcAft>
              <a:buSzPts val="2800"/>
              <a:buNone/>
              <a:defRPr>
                <a:latin typeface="Lato Light"/>
                <a:ea typeface="Lato Light"/>
                <a:cs typeface="Lato Light"/>
                <a:sym typeface="Lato Light"/>
              </a:defRPr>
            </a:lvl4pPr>
            <a:lvl5pPr lvl="4">
              <a:spcBef>
                <a:spcPts val="0"/>
              </a:spcBef>
              <a:spcAft>
                <a:spcPts val="0"/>
              </a:spcAft>
              <a:buSzPts val="2800"/>
              <a:buNone/>
              <a:defRPr>
                <a:latin typeface="Lato Light"/>
                <a:ea typeface="Lato Light"/>
                <a:cs typeface="Lato Light"/>
                <a:sym typeface="Lato Light"/>
              </a:defRPr>
            </a:lvl5pPr>
            <a:lvl6pPr lvl="5">
              <a:spcBef>
                <a:spcPts val="0"/>
              </a:spcBef>
              <a:spcAft>
                <a:spcPts val="0"/>
              </a:spcAft>
              <a:buSzPts val="2800"/>
              <a:buNone/>
              <a:defRPr>
                <a:latin typeface="Lato Light"/>
                <a:ea typeface="Lato Light"/>
                <a:cs typeface="Lato Light"/>
                <a:sym typeface="Lato Light"/>
              </a:defRPr>
            </a:lvl6pPr>
            <a:lvl7pPr lvl="6">
              <a:spcBef>
                <a:spcPts val="0"/>
              </a:spcBef>
              <a:spcAft>
                <a:spcPts val="0"/>
              </a:spcAft>
              <a:buSzPts val="2800"/>
              <a:buNone/>
              <a:defRPr>
                <a:latin typeface="Lato Light"/>
                <a:ea typeface="Lato Light"/>
                <a:cs typeface="Lato Light"/>
                <a:sym typeface="Lato Light"/>
              </a:defRPr>
            </a:lvl7pPr>
            <a:lvl8pPr lvl="7">
              <a:spcBef>
                <a:spcPts val="0"/>
              </a:spcBef>
              <a:spcAft>
                <a:spcPts val="0"/>
              </a:spcAft>
              <a:buSzPts val="2800"/>
              <a:buNone/>
              <a:defRPr>
                <a:latin typeface="Lato Light"/>
                <a:ea typeface="Lato Light"/>
                <a:cs typeface="Lato Light"/>
                <a:sym typeface="Lato Light"/>
              </a:defRPr>
            </a:lvl8pPr>
            <a:lvl9pPr lvl="8">
              <a:spcBef>
                <a:spcPts val="0"/>
              </a:spcBef>
              <a:spcAft>
                <a:spcPts val="0"/>
              </a:spcAft>
              <a:buSzPts val="2800"/>
              <a:buNone/>
              <a:defRPr>
                <a:latin typeface="Lato Light"/>
                <a:ea typeface="Lato Light"/>
                <a:cs typeface="Lato Light"/>
                <a:sym typeface="Lato Light"/>
              </a:defRPr>
            </a:lvl9pPr>
          </a:lstStyle>
          <a:p>
            <a:endParaRPr/>
          </a:p>
        </p:txBody>
      </p:sp>
      <p:sp>
        <p:nvSpPr>
          <p:cNvPr id="111" name="Google Shape;111;p24"/>
          <p:cNvSpPr txBox="1">
            <a:spLocks noGrp="1"/>
          </p:cNvSpPr>
          <p:nvPr>
            <p:ph type="subTitle" idx="2"/>
          </p:nvPr>
        </p:nvSpPr>
        <p:spPr>
          <a:xfrm>
            <a:off x="467425" y="1394975"/>
            <a:ext cx="2198400" cy="822600"/>
          </a:xfrm>
          <a:prstGeom prst="rect">
            <a:avLst/>
          </a:prstGeom>
        </p:spPr>
        <p:txBody>
          <a:bodyPr spcFirstLastPara="1" wrap="square" lIns="91425" tIns="91425" rIns="91425" bIns="91425" anchor="t" anchorCtr="0">
            <a:normAutofit/>
          </a:bodyPr>
          <a:lstStyle>
            <a:lvl1pPr lv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4"/>
          <p:cNvSpPr txBox="1">
            <a:spLocks noGrp="1"/>
          </p:cNvSpPr>
          <p:nvPr>
            <p:ph type="subTitle" idx="3"/>
          </p:nvPr>
        </p:nvSpPr>
        <p:spPr>
          <a:xfrm>
            <a:off x="456700" y="3405075"/>
            <a:ext cx="2361600" cy="885000"/>
          </a:xfrm>
          <a:prstGeom prst="rect">
            <a:avLst/>
          </a:prstGeom>
        </p:spPr>
        <p:txBody>
          <a:bodyPr spcFirstLastPara="1" wrap="square" lIns="91425" tIns="91425" rIns="91425" bIns="91425" anchor="t" anchorCtr="0">
            <a:normAutofit/>
          </a:bodyPr>
          <a:lstStyle>
            <a:lvl1pPr lv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24"/>
          <p:cNvSpPr/>
          <p:nvPr/>
        </p:nvSpPr>
        <p:spPr>
          <a:xfrm>
            <a:off x="4097288" y="1312051"/>
            <a:ext cx="2066887" cy="2072038"/>
          </a:xfrm>
          <a:custGeom>
            <a:avLst/>
            <a:gdLst/>
            <a:ahLst/>
            <a:cxnLst/>
            <a:rect l="l" t="t" r="r" b="b"/>
            <a:pathLst>
              <a:path w="958" h="1016" extrusionOk="0">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5"/>
          </a:solidFill>
          <a:ln>
            <a:noFill/>
          </a:ln>
        </p:spPr>
        <p:txBody>
          <a:bodyPr spcFirstLastPara="1" wrap="square" lIns="109550" tIns="54775" rIns="109550" bIns="54775" anchor="t" anchorCtr="0">
            <a:noAutofit/>
          </a:bodyPr>
          <a:lstStyle/>
          <a:p>
            <a:pPr marL="0" marR="0" lvl="0" indent="0" algn="l" rtl="0">
              <a:spcBef>
                <a:spcPts val="0"/>
              </a:spcBef>
              <a:spcAft>
                <a:spcPts val="0"/>
              </a:spcAft>
              <a:buNone/>
            </a:pPr>
            <a:endParaRPr sz="2200">
              <a:solidFill>
                <a:schemeClr val="dk1"/>
              </a:solidFill>
              <a:latin typeface="Lato Light"/>
              <a:ea typeface="Lato Light"/>
              <a:cs typeface="Lato Light"/>
              <a:sym typeface="Lato Light"/>
            </a:endParaRPr>
          </a:p>
        </p:txBody>
      </p:sp>
      <p:sp>
        <p:nvSpPr>
          <p:cNvPr id="114" name="Google Shape;114;p24"/>
          <p:cNvSpPr/>
          <p:nvPr/>
        </p:nvSpPr>
        <p:spPr>
          <a:xfrm>
            <a:off x="2979825" y="1320666"/>
            <a:ext cx="2197264" cy="1922987"/>
          </a:xfrm>
          <a:custGeom>
            <a:avLst/>
            <a:gdLst/>
            <a:ahLst/>
            <a:cxnLst/>
            <a:rect l="l" t="t" r="r" b="b"/>
            <a:pathLst>
              <a:path w="1018" h="943" extrusionOk="0">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1"/>
          </a:solidFill>
          <a:ln>
            <a:noFill/>
          </a:ln>
        </p:spPr>
        <p:txBody>
          <a:bodyPr spcFirstLastPara="1" wrap="square" lIns="109550" tIns="54775" rIns="109550" bIns="54775" anchor="t" anchorCtr="0">
            <a:noAutofit/>
          </a:bodyPr>
          <a:lstStyle/>
          <a:p>
            <a:pPr marL="0" marR="0" lvl="0" indent="0" algn="l" rtl="0">
              <a:spcBef>
                <a:spcPts val="0"/>
              </a:spcBef>
              <a:spcAft>
                <a:spcPts val="0"/>
              </a:spcAft>
              <a:buNone/>
            </a:pPr>
            <a:endParaRPr sz="2200">
              <a:solidFill>
                <a:schemeClr val="dk1"/>
              </a:solidFill>
              <a:latin typeface="Lato Light"/>
              <a:ea typeface="Lato Light"/>
              <a:cs typeface="Lato Light"/>
              <a:sym typeface="Lato Light"/>
            </a:endParaRPr>
          </a:p>
        </p:txBody>
      </p:sp>
      <p:sp>
        <p:nvSpPr>
          <p:cNvPr id="115" name="Google Shape;115;p24"/>
          <p:cNvSpPr/>
          <p:nvPr/>
        </p:nvSpPr>
        <p:spPr>
          <a:xfrm>
            <a:off x="3522899" y="2126219"/>
            <a:ext cx="2201823" cy="2066006"/>
          </a:xfrm>
          <a:custGeom>
            <a:avLst/>
            <a:gdLst/>
            <a:ahLst/>
            <a:cxnLst/>
            <a:rect l="l" t="t" r="r" b="b"/>
            <a:pathLst>
              <a:path w="1020" h="1013" extrusionOk="0">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spcFirstLastPara="1" wrap="square" lIns="109550" tIns="54775" rIns="109550" bIns="54775" anchor="t" anchorCtr="0">
            <a:noAutofit/>
          </a:bodyPr>
          <a:lstStyle/>
          <a:p>
            <a:pPr marL="0" marR="0" lvl="0" indent="0" algn="l" rtl="0">
              <a:spcBef>
                <a:spcPts val="0"/>
              </a:spcBef>
              <a:spcAft>
                <a:spcPts val="0"/>
              </a:spcAft>
              <a:buNone/>
            </a:pPr>
            <a:endParaRPr sz="2200">
              <a:solidFill>
                <a:schemeClr val="dk1"/>
              </a:solidFill>
              <a:latin typeface="Lato Light"/>
              <a:ea typeface="Lato Light"/>
              <a:cs typeface="Lato Light"/>
              <a:sym typeface="Lato Light"/>
            </a:endParaRPr>
          </a:p>
        </p:txBody>
      </p:sp>
      <p:sp>
        <p:nvSpPr>
          <p:cNvPr id="116" name="Google Shape;116;p24"/>
          <p:cNvSpPr txBox="1"/>
          <p:nvPr/>
        </p:nvSpPr>
        <p:spPr>
          <a:xfrm>
            <a:off x="3437328" y="1737425"/>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01</a:t>
            </a:r>
            <a:endParaRPr sz="500" b="1">
              <a:latin typeface="Montserrat"/>
              <a:ea typeface="Montserrat"/>
              <a:cs typeface="Montserrat"/>
              <a:sym typeface="Montserrat"/>
            </a:endParaRPr>
          </a:p>
        </p:txBody>
      </p:sp>
      <p:sp>
        <p:nvSpPr>
          <p:cNvPr id="117" name="Google Shape;117;p24"/>
          <p:cNvSpPr txBox="1"/>
          <p:nvPr/>
        </p:nvSpPr>
        <p:spPr>
          <a:xfrm>
            <a:off x="5422878" y="2188350"/>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02</a:t>
            </a:r>
            <a:endParaRPr sz="500" b="1">
              <a:latin typeface="Montserrat"/>
              <a:ea typeface="Montserrat"/>
              <a:cs typeface="Montserrat"/>
              <a:sym typeface="Montserrat"/>
            </a:endParaRPr>
          </a:p>
        </p:txBody>
      </p:sp>
      <p:sp>
        <p:nvSpPr>
          <p:cNvPr id="118" name="Google Shape;118;p24"/>
          <p:cNvSpPr txBox="1"/>
          <p:nvPr/>
        </p:nvSpPr>
        <p:spPr>
          <a:xfrm>
            <a:off x="3969528" y="3405075"/>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03</a:t>
            </a:r>
            <a:endParaRPr sz="500" b="1">
              <a:latin typeface="Montserrat"/>
              <a:ea typeface="Montserrat"/>
              <a:cs typeface="Montserrat"/>
              <a:sym typeface="Montserra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oints 4_1">
  <p:cSld name="CUSTOM_1">
    <p:spTree>
      <p:nvGrpSpPr>
        <p:cNvPr id="1" name="Shape 119"/>
        <p:cNvGrpSpPr/>
        <p:nvPr/>
      </p:nvGrpSpPr>
      <p:grpSpPr>
        <a:xfrm>
          <a:off x="0" y="0"/>
          <a:ext cx="0" cy="0"/>
          <a:chOff x="0" y="0"/>
          <a:chExt cx="0" cy="0"/>
        </a:xfrm>
      </p:grpSpPr>
      <p:sp>
        <p:nvSpPr>
          <p:cNvPr id="120" name="Google Shape;120;p25"/>
          <p:cNvSpPr/>
          <p:nvPr/>
        </p:nvSpPr>
        <p:spPr>
          <a:xfrm>
            <a:off x="3036788" y="1364028"/>
            <a:ext cx="1519962" cy="1966570"/>
          </a:xfrm>
          <a:custGeom>
            <a:avLst/>
            <a:gdLst/>
            <a:ahLst/>
            <a:cxnLst/>
            <a:rect l="l" t="t" r="r" b="b"/>
            <a:pathLst>
              <a:path w="4983482" h="6447770" extrusionOk="0">
                <a:moveTo>
                  <a:pt x="4983482" y="0"/>
                </a:moveTo>
                <a:lnTo>
                  <a:pt x="4983482" y="1152"/>
                </a:lnTo>
                <a:lnTo>
                  <a:pt x="4884042" y="6173"/>
                </a:lnTo>
                <a:cubicBezTo>
                  <a:pt x="4168136" y="78877"/>
                  <a:pt x="3609474" y="683482"/>
                  <a:pt x="3609474" y="1418570"/>
                </a:cubicBezTo>
                <a:cubicBezTo>
                  <a:pt x="3609474" y="2107715"/>
                  <a:pt x="4100486" y="2682178"/>
                  <a:pt x="4751750" y="2811200"/>
                </a:cubicBezTo>
                <a:lnTo>
                  <a:pt x="4877001" y="2829915"/>
                </a:lnTo>
                <a:lnTo>
                  <a:pt x="4799835" y="2833812"/>
                </a:lnTo>
                <a:cubicBezTo>
                  <a:pt x="3688520" y="2946672"/>
                  <a:pt x="2821298" y="3885212"/>
                  <a:pt x="2821298" y="5026303"/>
                </a:cubicBezTo>
                <a:lnTo>
                  <a:pt x="2829563" y="5189982"/>
                </a:lnTo>
                <a:lnTo>
                  <a:pt x="2810610" y="5314168"/>
                </a:lnTo>
                <a:cubicBezTo>
                  <a:pt x="2678226" y="5961114"/>
                  <a:pt x="2105809" y="6447770"/>
                  <a:pt x="1419727" y="6447770"/>
                </a:cubicBezTo>
                <a:cubicBezTo>
                  <a:pt x="635633" y="6447770"/>
                  <a:pt x="0" y="5812137"/>
                  <a:pt x="0" y="5028043"/>
                </a:cubicBezTo>
                <a:lnTo>
                  <a:pt x="2309" y="4982324"/>
                </a:lnTo>
                <a:lnTo>
                  <a:pt x="1157" y="4982324"/>
                </a:lnTo>
                <a:lnTo>
                  <a:pt x="6545" y="4769242"/>
                </a:lnTo>
                <a:cubicBezTo>
                  <a:pt x="136898" y="2197684"/>
                  <a:pt x="2198840" y="135741"/>
                  <a:pt x="4770399" y="5388"/>
                </a:cubicBezTo>
                <a:close/>
              </a:path>
            </a:pathLst>
          </a:custGeom>
          <a:solidFill>
            <a:schemeClr val="dk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1" name="Google Shape;121;p25"/>
          <p:cNvSpPr/>
          <p:nvPr/>
        </p:nvSpPr>
        <p:spPr>
          <a:xfrm>
            <a:off x="4138040" y="1363675"/>
            <a:ext cx="1966570" cy="1519962"/>
          </a:xfrm>
          <a:custGeom>
            <a:avLst/>
            <a:gdLst/>
            <a:ahLst/>
            <a:cxnLst/>
            <a:rect l="l" t="t" r="r" b="b"/>
            <a:pathLst>
              <a:path w="6447769" h="4983482" extrusionOk="0">
                <a:moveTo>
                  <a:pt x="1419727" y="0"/>
                </a:moveTo>
                <a:lnTo>
                  <a:pt x="1465447" y="2309"/>
                </a:lnTo>
                <a:lnTo>
                  <a:pt x="1465447" y="1157"/>
                </a:lnTo>
                <a:lnTo>
                  <a:pt x="1678528" y="6545"/>
                </a:lnTo>
                <a:cubicBezTo>
                  <a:pt x="4250087" y="136898"/>
                  <a:pt x="6312029" y="2198841"/>
                  <a:pt x="6442381" y="4770399"/>
                </a:cubicBezTo>
                <a:lnTo>
                  <a:pt x="6447769" y="4983482"/>
                </a:lnTo>
                <a:lnTo>
                  <a:pt x="6446619" y="4983482"/>
                </a:lnTo>
                <a:lnTo>
                  <a:pt x="6441597" y="4884041"/>
                </a:lnTo>
                <a:cubicBezTo>
                  <a:pt x="6368893" y="4168135"/>
                  <a:pt x="5764288" y="3609473"/>
                  <a:pt x="5029200" y="3609473"/>
                </a:cubicBezTo>
                <a:cubicBezTo>
                  <a:pt x="4294112" y="3609473"/>
                  <a:pt x="3689507" y="4168135"/>
                  <a:pt x="3616803" y="4884041"/>
                </a:cubicBezTo>
                <a:lnTo>
                  <a:pt x="3614562" y="4928423"/>
                </a:lnTo>
                <a:lnTo>
                  <a:pt x="3608185" y="4802127"/>
                </a:lnTo>
                <a:cubicBezTo>
                  <a:pt x="3495325" y="3690812"/>
                  <a:pt x="2556784" y="2823590"/>
                  <a:pt x="1415693" y="2823590"/>
                </a:cubicBezTo>
                <a:lnTo>
                  <a:pt x="1267636" y="2831067"/>
                </a:lnTo>
                <a:lnTo>
                  <a:pt x="1133602" y="2810611"/>
                </a:lnTo>
                <a:cubicBezTo>
                  <a:pt x="486657" y="2678226"/>
                  <a:pt x="0" y="2105810"/>
                  <a:pt x="0" y="1419727"/>
                </a:cubicBezTo>
                <a:cubicBezTo>
                  <a:pt x="0" y="635633"/>
                  <a:pt x="635633" y="0"/>
                  <a:pt x="1419727" y="0"/>
                </a:cubicBezTo>
                <a:close/>
              </a:path>
            </a:pathLst>
          </a:custGeom>
          <a:solidFill>
            <a:schemeClr val="accen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2" name="Google Shape;122;p25"/>
          <p:cNvSpPr/>
          <p:nvPr/>
        </p:nvSpPr>
        <p:spPr>
          <a:xfrm>
            <a:off x="3037141" y="2911624"/>
            <a:ext cx="1966570" cy="1519962"/>
          </a:xfrm>
          <a:custGeom>
            <a:avLst/>
            <a:gdLst/>
            <a:ahLst/>
            <a:cxnLst/>
            <a:rect l="l" t="t" r="r" b="b"/>
            <a:pathLst>
              <a:path w="6447771" h="4983481" extrusionOk="0">
                <a:moveTo>
                  <a:pt x="0" y="0"/>
                </a:moveTo>
                <a:lnTo>
                  <a:pt x="1152" y="0"/>
                </a:lnTo>
                <a:lnTo>
                  <a:pt x="6173" y="99439"/>
                </a:lnTo>
                <a:cubicBezTo>
                  <a:pt x="78877" y="815345"/>
                  <a:pt x="683482" y="1374007"/>
                  <a:pt x="1418570" y="1374007"/>
                </a:cubicBezTo>
                <a:cubicBezTo>
                  <a:pt x="2107715" y="1374007"/>
                  <a:pt x="2682178" y="882996"/>
                  <a:pt x="2811200" y="231731"/>
                </a:cubicBezTo>
                <a:lnTo>
                  <a:pt x="2828419" y="116492"/>
                </a:lnTo>
                <a:lnTo>
                  <a:pt x="2831519" y="177872"/>
                </a:lnTo>
                <a:cubicBezTo>
                  <a:pt x="2944379" y="1289187"/>
                  <a:pt x="3882919" y="2156409"/>
                  <a:pt x="5024010" y="2156409"/>
                </a:cubicBezTo>
                <a:lnTo>
                  <a:pt x="5148631" y="2150116"/>
                </a:lnTo>
                <a:lnTo>
                  <a:pt x="5173203" y="2151357"/>
                </a:lnTo>
                <a:cubicBezTo>
                  <a:pt x="5889109" y="2224061"/>
                  <a:pt x="6447771" y="2828666"/>
                  <a:pt x="6447771" y="3563754"/>
                </a:cubicBezTo>
                <a:cubicBezTo>
                  <a:pt x="6447771" y="4347848"/>
                  <a:pt x="5812138" y="4983481"/>
                  <a:pt x="5028044" y="4983481"/>
                </a:cubicBezTo>
                <a:lnTo>
                  <a:pt x="4982325" y="4981172"/>
                </a:lnTo>
                <a:lnTo>
                  <a:pt x="4982325" y="4982324"/>
                </a:lnTo>
                <a:lnTo>
                  <a:pt x="4769242" y="4976936"/>
                </a:lnTo>
                <a:cubicBezTo>
                  <a:pt x="2197683" y="4846583"/>
                  <a:pt x="135741" y="2784641"/>
                  <a:pt x="5388" y="213082"/>
                </a:cubicBezTo>
                <a:close/>
              </a:path>
            </a:pathLst>
          </a:custGeom>
          <a:solidFill>
            <a:schemeClr val="accent5"/>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3" name="Google Shape;123;p25"/>
          <p:cNvSpPr/>
          <p:nvPr/>
        </p:nvSpPr>
        <p:spPr>
          <a:xfrm>
            <a:off x="4585148" y="2464634"/>
            <a:ext cx="1519961" cy="1966570"/>
          </a:xfrm>
          <a:custGeom>
            <a:avLst/>
            <a:gdLst/>
            <a:ahLst/>
            <a:cxnLst/>
            <a:rect l="l" t="t" r="r" b="b"/>
            <a:pathLst>
              <a:path w="4983480" h="6447772" extrusionOk="0">
                <a:moveTo>
                  <a:pt x="3563753" y="0"/>
                </a:moveTo>
                <a:cubicBezTo>
                  <a:pt x="4347847" y="0"/>
                  <a:pt x="4983480" y="635633"/>
                  <a:pt x="4983480" y="1419727"/>
                </a:cubicBezTo>
                <a:lnTo>
                  <a:pt x="4981172" y="1465449"/>
                </a:lnTo>
                <a:lnTo>
                  <a:pt x="4982322" y="1465449"/>
                </a:lnTo>
                <a:lnTo>
                  <a:pt x="4976934" y="1678530"/>
                </a:lnTo>
                <a:cubicBezTo>
                  <a:pt x="4846582" y="4250089"/>
                  <a:pt x="2784640" y="6312031"/>
                  <a:pt x="213081" y="6442384"/>
                </a:cubicBezTo>
                <a:lnTo>
                  <a:pt x="0" y="6447772"/>
                </a:lnTo>
                <a:lnTo>
                  <a:pt x="0" y="6446619"/>
                </a:lnTo>
                <a:lnTo>
                  <a:pt x="99439" y="6441598"/>
                </a:lnTo>
                <a:cubicBezTo>
                  <a:pt x="815345" y="6368894"/>
                  <a:pt x="1374007" y="5764289"/>
                  <a:pt x="1374007" y="5029201"/>
                </a:cubicBezTo>
                <a:cubicBezTo>
                  <a:pt x="1374007" y="4294113"/>
                  <a:pt x="815345" y="3689508"/>
                  <a:pt x="99439" y="3616804"/>
                </a:cubicBezTo>
                <a:lnTo>
                  <a:pt x="74876" y="3615564"/>
                </a:lnTo>
                <a:lnTo>
                  <a:pt x="175579" y="3610479"/>
                </a:lnTo>
                <a:cubicBezTo>
                  <a:pt x="1286894" y="3497619"/>
                  <a:pt x="2154116" y="2559078"/>
                  <a:pt x="2154116" y="1417987"/>
                </a:cubicBezTo>
                <a:lnTo>
                  <a:pt x="2149115" y="1318948"/>
                </a:lnTo>
                <a:lnTo>
                  <a:pt x="2151356" y="1274568"/>
                </a:lnTo>
                <a:cubicBezTo>
                  <a:pt x="2224060" y="558662"/>
                  <a:pt x="2828665" y="0"/>
                  <a:pt x="3563753" y="0"/>
                </a:cubicBezTo>
                <a:close/>
              </a:path>
            </a:pathLst>
          </a:custGeom>
          <a:solidFill>
            <a:schemeClr val="accent4"/>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4" name="Google Shape;124;p25"/>
          <p:cNvSpPr txBox="1">
            <a:spLocks noGrp="1"/>
          </p:cNvSpPr>
          <p:nvPr>
            <p:ph type="subTitle" idx="1"/>
          </p:nvPr>
        </p:nvSpPr>
        <p:spPr>
          <a:xfrm>
            <a:off x="467425" y="1394975"/>
            <a:ext cx="219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5"/>
          <p:cNvSpPr txBox="1"/>
          <p:nvPr/>
        </p:nvSpPr>
        <p:spPr>
          <a:xfrm>
            <a:off x="3240103" y="2642525"/>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01</a:t>
            </a:r>
            <a:endParaRPr sz="500" b="1">
              <a:latin typeface="Montserrat"/>
              <a:ea typeface="Montserrat"/>
              <a:cs typeface="Montserrat"/>
              <a:sym typeface="Montserrat"/>
            </a:endParaRPr>
          </a:p>
        </p:txBody>
      </p:sp>
      <p:sp>
        <p:nvSpPr>
          <p:cNvPr id="126" name="Google Shape;126;p25"/>
          <p:cNvSpPr txBox="1"/>
          <p:nvPr/>
        </p:nvSpPr>
        <p:spPr>
          <a:xfrm>
            <a:off x="4305541" y="1611875"/>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02</a:t>
            </a:r>
            <a:endParaRPr sz="500" b="1">
              <a:latin typeface="Montserrat"/>
              <a:ea typeface="Montserrat"/>
              <a:cs typeface="Montserrat"/>
              <a:sym typeface="Montserrat"/>
            </a:endParaRPr>
          </a:p>
        </p:txBody>
      </p:sp>
      <p:sp>
        <p:nvSpPr>
          <p:cNvPr id="127" name="Google Shape;127;p25"/>
          <p:cNvSpPr txBox="1"/>
          <p:nvPr/>
        </p:nvSpPr>
        <p:spPr>
          <a:xfrm>
            <a:off x="5421603" y="2642525"/>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03</a:t>
            </a:r>
            <a:endParaRPr sz="500" b="1">
              <a:latin typeface="Montserrat"/>
              <a:ea typeface="Montserrat"/>
              <a:cs typeface="Montserrat"/>
              <a:sym typeface="Montserrat"/>
            </a:endParaRPr>
          </a:p>
        </p:txBody>
      </p:sp>
      <p:sp>
        <p:nvSpPr>
          <p:cNvPr id="128" name="Google Shape;128;p25"/>
          <p:cNvSpPr txBox="1"/>
          <p:nvPr/>
        </p:nvSpPr>
        <p:spPr>
          <a:xfrm>
            <a:off x="4305541" y="3817250"/>
            <a:ext cx="532200" cy="388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2300" b="1">
                <a:solidFill>
                  <a:schemeClr val="lt1"/>
                </a:solidFill>
                <a:latin typeface="Montserrat"/>
                <a:ea typeface="Montserrat"/>
                <a:cs typeface="Montserrat"/>
                <a:sym typeface="Montserrat"/>
              </a:rPr>
              <a:t>04</a:t>
            </a:r>
            <a:endParaRPr sz="500" b="1">
              <a:latin typeface="Montserrat"/>
              <a:ea typeface="Montserrat"/>
              <a:cs typeface="Montserrat"/>
              <a:sym typeface="Montserrat"/>
            </a:endParaRPr>
          </a:p>
        </p:txBody>
      </p:sp>
      <p:sp>
        <p:nvSpPr>
          <p:cNvPr id="129" name="Google Shape;129;p25"/>
          <p:cNvSpPr txBox="1">
            <a:spLocks noGrp="1"/>
          </p:cNvSpPr>
          <p:nvPr>
            <p:ph type="subTitle" idx="2"/>
          </p:nvPr>
        </p:nvSpPr>
        <p:spPr>
          <a:xfrm>
            <a:off x="467425" y="3096425"/>
            <a:ext cx="219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25"/>
          <p:cNvSpPr txBox="1">
            <a:spLocks noGrp="1"/>
          </p:cNvSpPr>
          <p:nvPr>
            <p:ph type="subTitle" idx="3"/>
          </p:nvPr>
        </p:nvSpPr>
        <p:spPr>
          <a:xfrm>
            <a:off x="6302925" y="1394975"/>
            <a:ext cx="2277300" cy="1212300"/>
          </a:xfrm>
          <a:prstGeom prst="rect">
            <a:avLst/>
          </a:prstGeom>
        </p:spPr>
        <p:txBody>
          <a:bodyPr spcFirstLastPara="1" wrap="square" lIns="91425" tIns="91425" rIns="91425" bIns="91425" anchor="t" anchorCtr="0">
            <a:normAutofit/>
          </a:bodyPr>
          <a:lstStyle>
            <a:lvl1pPr lvl="0">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25"/>
          <p:cNvSpPr txBox="1">
            <a:spLocks noGrp="1"/>
          </p:cNvSpPr>
          <p:nvPr>
            <p:ph type="subTitle" idx="4"/>
          </p:nvPr>
        </p:nvSpPr>
        <p:spPr>
          <a:xfrm>
            <a:off x="6302925" y="3096425"/>
            <a:ext cx="2277300" cy="1212300"/>
          </a:xfrm>
          <a:prstGeom prst="rect">
            <a:avLst/>
          </a:prstGeom>
        </p:spPr>
        <p:txBody>
          <a:bodyPr spcFirstLastPara="1" wrap="square" lIns="91425" tIns="91425" rIns="91425" bIns="91425" anchor="t" anchorCtr="0">
            <a:normAutofit/>
          </a:bodyPr>
          <a:lstStyle>
            <a:lvl1pPr lvl="0">
              <a:spcBef>
                <a:spcPts val="0"/>
              </a:spcBef>
              <a:spcAft>
                <a:spcPts val="0"/>
              </a:spcAft>
              <a:buSzPts val="1300"/>
              <a:buFont typeface="Open Sans Medium"/>
              <a:buNone/>
              <a:defRPr sz="13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25"/>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sz="2400"/>
            </a:lvl1pPr>
            <a:lvl2pPr lvl="1">
              <a:spcBef>
                <a:spcPts val="0"/>
              </a:spcBef>
              <a:spcAft>
                <a:spcPts val="0"/>
              </a:spcAft>
              <a:buSzPts val="2800"/>
              <a:buNone/>
              <a:defRPr>
                <a:latin typeface="Lato Light"/>
                <a:ea typeface="Lato Light"/>
                <a:cs typeface="Lato Light"/>
                <a:sym typeface="Lato Light"/>
              </a:defRPr>
            </a:lvl2pPr>
            <a:lvl3pPr lvl="2">
              <a:spcBef>
                <a:spcPts val="0"/>
              </a:spcBef>
              <a:spcAft>
                <a:spcPts val="0"/>
              </a:spcAft>
              <a:buSzPts val="2800"/>
              <a:buNone/>
              <a:defRPr>
                <a:latin typeface="Lato Light"/>
                <a:ea typeface="Lato Light"/>
                <a:cs typeface="Lato Light"/>
                <a:sym typeface="Lato Light"/>
              </a:defRPr>
            </a:lvl3pPr>
            <a:lvl4pPr lvl="3">
              <a:spcBef>
                <a:spcPts val="0"/>
              </a:spcBef>
              <a:spcAft>
                <a:spcPts val="0"/>
              </a:spcAft>
              <a:buSzPts val="2800"/>
              <a:buNone/>
              <a:defRPr>
                <a:latin typeface="Lato Light"/>
                <a:ea typeface="Lato Light"/>
                <a:cs typeface="Lato Light"/>
                <a:sym typeface="Lato Light"/>
              </a:defRPr>
            </a:lvl4pPr>
            <a:lvl5pPr lvl="4">
              <a:spcBef>
                <a:spcPts val="0"/>
              </a:spcBef>
              <a:spcAft>
                <a:spcPts val="0"/>
              </a:spcAft>
              <a:buSzPts val="2800"/>
              <a:buNone/>
              <a:defRPr>
                <a:latin typeface="Lato Light"/>
                <a:ea typeface="Lato Light"/>
                <a:cs typeface="Lato Light"/>
                <a:sym typeface="Lato Light"/>
              </a:defRPr>
            </a:lvl5pPr>
            <a:lvl6pPr lvl="5">
              <a:spcBef>
                <a:spcPts val="0"/>
              </a:spcBef>
              <a:spcAft>
                <a:spcPts val="0"/>
              </a:spcAft>
              <a:buSzPts val="2800"/>
              <a:buNone/>
              <a:defRPr>
                <a:latin typeface="Lato Light"/>
                <a:ea typeface="Lato Light"/>
                <a:cs typeface="Lato Light"/>
                <a:sym typeface="Lato Light"/>
              </a:defRPr>
            </a:lvl6pPr>
            <a:lvl7pPr lvl="6">
              <a:spcBef>
                <a:spcPts val="0"/>
              </a:spcBef>
              <a:spcAft>
                <a:spcPts val="0"/>
              </a:spcAft>
              <a:buSzPts val="2800"/>
              <a:buNone/>
              <a:defRPr>
                <a:latin typeface="Lato Light"/>
                <a:ea typeface="Lato Light"/>
                <a:cs typeface="Lato Light"/>
                <a:sym typeface="Lato Light"/>
              </a:defRPr>
            </a:lvl7pPr>
            <a:lvl8pPr lvl="7">
              <a:spcBef>
                <a:spcPts val="0"/>
              </a:spcBef>
              <a:spcAft>
                <a:spcPts val="0"/>
              </a:spcAft>
              <a:buSzPts val="2800"/>
              <a:buNone/>
              <a:defRPr>
                <a:latin typeface="Lato Light"/>
                <a:ea typeface="Lato Light"/>
                <a:cs typeface="Lato Light"/>
                <a:sym typeface="Lato Light"/>
              </a:defRPr>
            </a:lvl8pPr>
            <a:lvl9pPr lvl="8">
              <a:spcBef>
                <a:spcPts val="0"/>
              </a:spcBef>
              <a:spcAft>
                <a:spcPts val="0"/>
              </a:spcAft>
              <a:buSzPts val="2800"/>
              <a:buNone/>
              <a:defRPr>
                <a:latin typeface="Lato Light"/>
                <a:ea typeface="Lato Light"/>
                <a:cs typeface="Lato Light"/>
                <a:sym typeface="Lato Light"/>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oints 4_2">
  <p:cSld name="CUSTOM_2">
    <p:spTree>
      <p:nvGrpSpPr>
        <p:cNvPr id="1" name="Shape 133"/>
        <p:cNvGrpSpPr/>
        <p:nvPr/>
      </p:nvGrpSpPr>
      <p:grpSpPr>
        <a:xfrm>
          <a:off x="0" y="0"/>
          <a:ext cx="0" cy="0"/>
          <a:chOff x="0" y="0"/>
          <a:chExt cx="0" cy="0"/>
        </a:xfrm>
      </p:grpSpPr>
      <p:sp>
        <p:nvSpPr>
          <p:cNvPr id="134" name="Google Shape;134;p26"/>
          <p:cNvSpPr/>
          <p:nvPr/>
        </p:nvSpPr>
        <p:spPr>
          <a:xfrm>
            <a:off x="3734770" y="1278900"/>
            <a:ext cx="1658390" cy="1638576"/>
          </a:xfrm>
          <a:custGeom>
            <a:avLst/>
            <a:gdLst/>
            <a:ahLst/>
            <a:cxnLst/>
            <a:rect l="l" t="t" r="r" b="b"/>
            <a:pathLst>
              <a:path w="21429" h="20851" extrusionOk="0">
                <a:moveTo>
                  <a:pt x="1" y="10736"/>
                </a:moveTo>
                <a:cubicBezTo>
                  <a:pt x="-74" y="5791"/>
                  <a:pt x="3035" y="2106"/>
                  <a:pt x="7007" y="666"/>
                </a:cubicBezTo>
                <a:cubicBezTo>
                  <a:pt x="10907" y="-749"/>
                  <a:pt x="15586" y="18"/>
                  <a:pt x="18852" y="3666"/>
                </a:cubicBezTo>
                <a:cubicBezTo>
                  <a:pt x="19974" y="4919"/>
                  <a:pt x="20705" y="6356"/>
                  <a:pt x="21094" y="7850"/>
                </a:cubicBezTo>
                <a:cubicBezTo>
                  <a:pt x="21476" y="9323"/>
                  <a:pt x="21526" y="10854"/>
                  <a:pt x="21272" y="12327"/>
                </a:cubicBezTo>
                <a:cubicBezTo>
                  <a:pt x="20780" y="15178"/>
                  <a:pt x="19147" y="17844"/>
                  <a:pt x="16446" y="19576"/>
                </a:cubicBezTo>
                <a:lnTo>
                  <a:pt x="17659" y="20851"/>
                </a:lnTo>
                <a:lnTo>
                  <a:pt x="11189" y="20851"/>
                </a:lnTo>
                <a:lnTo>
                  <a:pt x="11189" y="14426"/>
                </a:lnTo>
                <a:lnTo>
                  <a:pt x="12489" y="15726"/>
                </a:lnTo>
                <a:cubicBezTo>
                  <a:pt x="14377" y="15044"/>
                  <a:pt x="15587" y="13538"/>
                  <a:pt x="16008" y="11843"/>
                </a:cubicBezTo>
                <a:cubicBezTo>
                  <a:pt x="16411" y="10218"/>
                  <a:pt x="16091" y="8391"/>
                  <a:pt x="14774" y="6995"/>
                </a:cubicBezTo>
                <a:cubicBezTo>
                  <a:pt x="12838" y="4944"/>
                  <a:pt x="10165" y="4773"/>
                  <a:pt x="8134" y="5864"/>
                </a:cubicBezTo>
                <a:cubicBezTo>
                  <a:pt x="7076" y="6433"/>
                  <a:pt x="6213" y="7336"/>
                  <a:pt x="5717" y="8432"/>
                </a:cubicBezTo>
                <a:cubicBezTo>
                  <a:pt x="5210" y="9552"/>
                  <a:pt x="5082" y="10878"/>
                  <a:pt x="5520" y="12293"/>
                </a:cubicBezTo>
                <a:cubicBezTo>
                  <a:pt x="4660" y="11758"/>
                  <a:pt x="3725" y="11352"/>
                  <a:pt x="2745" y="11089"/>
                </a:cubicBezTo>
                <a:cubicBezTo>
                  <a:pt x="1851" y="10849"/>
                  <a:pt x="928" y="10730"/>
                  <a:pt x="1" y="10736"/>
                </a:cubicBezTo>
                <a:close/>
              </a:path>
            </a:pathLst>
          </a:custGeom>
          <a:solidFill>
            <a:schemeClr val="accent1"/>
          </a:solidFill>
          <a:ln>
            <a:noFill/>
          </a:ln>
        </p:spPr>
        <p:txBody>
          <a:bodyPr spcFirstLastPara="1" wrap="square" lIns="19050" tIns="19050" rIns="19050" bIns="19050" anchor="ctr" anchorCtr="0">
            <a:noAutofit/>
          </a:bodyPr>
          <a:lstStyle/>
          <a:p>
            <a:pPr marL="0" marR="0" lvl="0" indent="0" algn="ctr" rtl="0">
              <a:spcBef>
                <a:spcPts val="0"/>
              </a:spcBef>
              <a:spcAft>
                <a:spcPts val="0"/>
              </a:spcAft>
              <a:buNone/>
            </a:pPr>
            <a:endParaRPr sz="1200">
              <a:solidFill>
                <a:srgbClr val="000000"/>
              </a:solidFill>
              <a:latin typeface="Lato Light"/>
              <a:ea typeface="Lato Light"/>
              <a:cs typeface="Lato Light"/>
              <a:sym typeface="Lato Light"/>
            </a:endParaRPr>
          </a:p>
        </p:txBody>
      </p:sp>
      <p:sp>
        <p:nvSpPr>
          <p:cNvPr id="135" name="Google Shape;135;p26"/>
          <p:cNvSpPr txBox="1">
            <a:spLocks noGrp="1"/>
          </p:cNvSpPr>
          <p:nvPr>
            <p:ph type="subTitle" idx="1"/>
          </p:nvPr>
        </p:nvSpPr>
        <p:spPr>
          <a:xfrm>
            <a:off x="6368675" y="1394975"/>
            <a:ext cx="2318400" cy="1216200"/>
          </a:xfrm>
          <a:prstGeom prst="rect">
            <a:avLst/>
          </a:prstGeom>
        </p:spPr>
        <p:txBody>
          <a:bodyPr spcFirstLastPara="1" wrap="square" lIns="91425" tIns="91425" rIns="91425" bIns="91425" anchor="t" anchorCtr="0">
            <a:normAutofit/>
          </a:bodyPr>
          <a:lstStyle>
            <a:lvl1pPr lvl="0">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26"/>
          <p:cNvSpPr/>
          <p:nvPr/>
        </p:nvSpPr>
        <p:spPr>
          <a:xfrm>
            <a:off x="2902137" y="2119803"/>
            <a:ext cx="1623326" cy="1665656"/>
          </a:xfrm>
          <a:custGeom>
            <a:avLst/>
            <a:gdLst/>
            <a:ahLst/>
            <a:cxnLst/>
            <a:rect l="l" t="t" r="r" b="b"/>
            <a:pathLst>
              <a:path w="21501" h="20867" extrusionOk="0">
                <a:moveTo>
                  <a:pt x="21501" y="3787"/>
                </a:moveTo>
                <a:lnTo>
                  <a:pt x="21501" y="9990"/>
                </a:lnTo>
                <a:lnTo>
                  <a:pt x="14929" y="9990"/>
                </a:lnTo>
                <a:lnTo>
                  <a:pt x="16281" y="8704"/>
                </a:lnTo>
                <a:cubicBezTo>
                  <a:pt x="14580" y="4140"/>
                  <a:pt x="7864" y="3920"/>
                  <a:pt x="5837" y="8362"/>
                </a:cubicBezTo>
                <a:cubicBezTo>
                  <a:pt x="4878" y="10464"/>
                  <a:pt x="5470" y="12605"/>
                  <a:pt x="6862" y="14040"/>
                </a:cubicBezTo>
                <a:cubicBezTo>
                  <a:pt x="8248" y="15468"/>
                  <a:pt x="10429" y="16200"/>
                  <a:pt x="12713" y="15502"/>
                </a:cubicBezTo>
                <a:cubicBezTo>
                  <a:pt x="12159" y="16331"/>
                  <a:pt x="11733" y="17232"/>
                  <a:pt x="11448" y="18175"/>
                </a:cubicBezTo>
                <a:cubicBezTo>
                  <a:pt x="11183" y="19051"/>
                  <a:pt x="11042" y="19956"/>
                  <a:pt x="11027" y="20867"/>
                </a:cubicBezTo>
                <a:cubicBezTo>
                  <a:pt x="7844" y="20900"/>
                  <a:pt x="4992" y="19642"/>
                  <a:pt x="2992" y="17624"/>
                </a:cubicBezTo>
                <a:cubicBezTo>
                  <a:pt x="1979" y="16603"/>
                  <a:pt x="1184" y="15386"/>
                  <a:pt x="666" y="14048"/>
                </a:cubicBezTo>
                <a:cubicBezTo>
                  <a:pt x="145" y="12705"/>
                  <a:pt x="-99" y="11235"/>
                  <a:pt x="38" y="9702"/>
                </a:cubicBezTo>
                <a:cubicBezTo>
                  <a:pt x="256" y="7262"/>
                  <a:pt x="1257" y="5184"/>
                  <a:pt x="2727" y="3588"/>
                </a:cubicBezTo>
                <a:cubicBezTo>
                  <a:pt x="4232" y="1956"/>
                  <a:pt x="6226" y="831"/>
                  <a:pt x="8406" y="316"/>
                </a:cubicBezTo>
                <a:cubicBezTo>
                  <a:pt x="12706" y="-700"/>
                  <a:pt x="17572" y="711"/>
                  <a:pt x="20335" y="4861"/>
                </a:cubicBezTo>
                <a:lnTo>
                  <a:pt x="21501" y="3787"/>
                </a:lnTo>
                <a:close/>
              </a:path>
            </a:pathLst>
          </a:custGeom>
          <a:solidFill>
            <a:schemeClr val="accent5"/>
          </a:solidFill>
          <a:ln>
            <a:noFill/>
          </a:ln>
        </p:spPr>
        <p:txBody>
          <a:bodyPr spcFirstLastPara="1" wrap="square" lIns="19050" tIns="19050" rIns="19050" bIns="19050" anchor="ctr" anchorCtr="0">
            <a:noAutofit/>
          </a:bodyPr>
          <a:lstStyle/>
          <a:p>
            <a:pPr marL="0" marR="0" lvl="0" indent="0" algn="ctr" rtl="0">
              <a:spcBef>
                <a:spcPts val="0"/>
              </a:spcBef>
              <a:spcAft>
                <a:spcPts val="0"/>
              </a:spcAft>
              <a:buNone/>
            </a:pPr>
            <a:endParaRPr sz="1200">
              <a:solidFill>
                <a:srgbClr val="000000"/>
              </a:solidFill>
              <a:latin typeface="Lato Light"/>
              <a:ea typeface="Lato Light"/>
              <a:cs typeface="Lato Light"/>
              <a:sym typeface="Lato Light"/>
            </a:endParaRPr>
          </a:p>
        </p:txBody>
      </p:sp>
      <p:sp>
        <p:nvSpPr>
          <p:cNvPr id="137" name="Google Shape;137;p26"/>
          <p:cNvSpPr/>
          <p:nvPr/>
        </p:nvSpPr>
        <p:spPr>
          <a:xfrm>
            <a:off x="4601972" y="2120103"/>
            <a:ext cx="1639864" cy="1665623"/>
          </a:xfrm>
          <a:custGeom>
            <a:avLst/>
            <a:gdLst/>
            <a:ahLst/>
            <a:cxnLst/>
            <a:rect l="l" t="t" r="r" b="b"/>
            <a:pathLst>
              <a:path w="21467" h="21208" extrusionOk="0">
                <a:moveTo>
                  <a:pt x="10372" y="3"/>
                </a:moveTo>
                <a:cubicBezTo>
                  <a:pt x="10348" y="975"/>
                  <a:pt x="10194" y="1941"/>
                  <a:pt x="9914" y="2875"/>
                </a:cubicBezTo>
                <a:cubicBezTo>
                  <a:pt x="9631" y="3818"/>
                  <a:pt x="9222" y="4720"/>
                  <a:pt x="8697" y="5558"/>
                </a:cubicBezTo>
                <a:cubicBezTo>
                  <a:pt x="10843" y="4811"/>
                  <a:pt x="12957" y="5403"/>
                  <a:pt x="14390" y="6707"/>
                </a:cubicBezTo>
                <a:cubicBezTo>
                  <a:pt x="15803" y="7993"/>
                  <a:pt x="16564" y="9984"/>
                  <a:pt x="15935" y="12092"/>
                </a:cubicBezTo>
                <a:cubicBezTo>
                  <a:pt x="15185" y="14609"/>
                  <a:pt x="13018" y="15950"/>
                  <a:pt x="10791" y="16004"/>
                </a:cubicBezTo>
                <a:cubicBezTo>
                  <a:pt x="9683" y="16031"/>
                  <a:pt x="8573" y="15737"/>
                  <a:pt x="7616" y="15155"/>
                </a:cubicBezTo>
                <a:cubicBezTo>
                  <a:pt x="6612" y="14545"/>
                  <a:pt x="5769" y="13615"/>
                  <a:pt x="5249" y="12354"/>
                </a:cubicBezTo>
                <a:lnTo>
                  <a:pt x="6505" y="11107"/>
                </a:lnTo>
                <a:lnTo>
                  <a:pt x="0" y="11107"/>
                </a:lnTo>
                <a:lnTo>
                  <a:pt x="0" y="17436"/>
                </a:lnTo>
                <a:lnTo>
                  <a:pt x="1358" y="16110"/>
                </a:lnTo>
                <a:cubicBezTo>
                  <a:pt x="3668" y="19863"/>
                  <a:pt x="7726" y="21521"/>
                  <a:pt x="11614" y="21159"/>
                </a:cubicBezTo>
                <a:cubicBezTo>
                  <a:pt x="13439" y="20989"/>
                  <a:pt x="15221" y="20372"/>
                  <a:pt x="16771" y="19348"/>
                </a:cubicBezTo>
                <a:cubicBezTo>
                  <a:pt x="18313" y="18329"/>
                  <a:pt x="19638" y="16901"/>
                  <a:pt x="20512" y="15040"/>
                </a:cubicBezTo>
                <a:cubicBezTo>
                  <a:pt x="21361" y="13233"/>
                  <a:pt x="21600" y="11358"/>
                  <a:pt x="21401" y="9578"/>
                </a:cubicBezTo>
                <a:cubicBezTo>
                  <a:pt x="21204" y="7817"/>
                  <a:pt x="20575" y="6137"/>
                  <a:pt x="19586" y="4691"/>
                </a:cubicBezTo>
                <a:cubicBezTo>
                  <a:pt x="17644" y="1852"/>
                  <a:pt x="14322" y="-79"/>
                  <a:pt x="10372" y="3"/>
                </a:cubicBezTo>
                <a:close/>
              </a:path>
            </a:pathLst>
          </a:custGeom>
          <a:solidFill>
            <a:schemeClr val="accent4"/>
          </a:solidFill>
          <a:ln>
            <a:noFill/>
          </a:ln>
        </p:spPr>
        <p:txBody>
          <a:bodyPr spcFirstLastPara="1" wrap="square" lIns="19050" tIns="19050" rIns="19050" bIns="19050" anchor="ctr" anchorCtr="0">
            <a:noAutofit/>
          </a:bodyPr>
          <a:lstStyle/>
          <a:p>
            <a:pPr marL="0" marR="0" lvl="0" indent="0" algn="l" rtl="0">
              <a:spcBef>
                <a:spcPts val="0"/>
              </a:spcBef>
              <a:spcAft>
                <a:spcPts val="0"/>
              </a:spcAft>
              <a:buNone/>
            </a:pPr>
            <a:endParaRPr sz="1300">
              <a:solidFill>
                <a:srgbClr val="7F7F7F"/>
              </a:solidFill>
              <a:latin typeface="Lato Light"/>
              <a:ea typeface="Lato Light"/>
              <a:cs typeface="Lato Light"/>
              <a:sym typeface="Lato Light"/>
            </a:endParaRPr>
          </a:p>
        </p:txBody>
      </p:sp>
      <p:sp>
        <p:nvSpPr>
          <p:cNvPr id="138" name="Google Shape;138;p26"/>
          <p:cNvSpPr/>
          <p:nvPr/>
        </p:nvSpPr>
        <p:spPr>
          <a:xfrm>
            <a:off x="3733047" y="2990677"/>
            <a:ext cx="1662404" cy="1639761"/>
          </a:xfrm>
          <a:custGeom>
            <a:avLst/>
            <a:gdLst/>
            <a:ahLst/>
            <a:cxnLst/>
            <a:rect l="l" t="t" r="r" b="b"/>
            <a:pathLst>
              <a:path w="21501" h="21446" extrusionOk="0">
                <a:moveTo>
                  <a:pt x="3765" y="0"/>
                </a:moveTo>
                <a:lnTo>
                  <a:pt x="10283" y="0"/>
                </a:lnTo>
                <a:lnTo>
                  <a:pt x="10283" y="6590"/>
                </a:lnTo>
                <a:lnTo>
                  <a:pt x="8990" y="5343"/>
                </a:lnTo>
                <a:cubicBezTo>
                  <a:pt x="7519" y="5878"/>
                  <a:pt x="6512" y="6832"/>
                  <a:pt x="5929" y="7968"/>
                </a:cubicBezTo>
                <a:cubicBezTo>
                  <a:pt x="5337" y="9121"/>
                  <a:pt x="5179" y="10464"/>
                  <a:pt x="5446" y="11727"/>
                </a:cubicBezTo>
                <a:cubicBezTo>
                  <a:pt x="5970" y="14204"/>
                  <a:pt x="8090" y="16272"/>
                  <a:pt x="11243" y="16062"/>
                </a:cubicBezTo>
                <a:cubicBezTo>
                  <a:pt x="12115" y="16003"/>
                  <a:pt x="12895" y="15724"/>
                  <a:pt x="13572" y="15302"/>
                </a:cubicBezTo>
                <a:cubicBezTo>
                  <a:pt x="14286" y="14856"/>
                  <a:pt x="14889" y="14248"/>
                  <a:pt x="15335" y="13548"/>
                </a:cubicBezTo>
                <a:cubicBezTo>
                  <a:pt x="16207" y="12178"/>
                  <a:pt x="16504" y="10431"/>
                  <a:pt x="15928" y="8703"/>
                </a:cubicBezTo>
                <a:cubicBezTo>
                  <a:pt x="16792" y="9263"/>
                  <a:pt x="17732" y="9692"/>
                  <a:pt x="18718" y="9979"/>
                </a:cubicBezTo>
                <a:cubicBezTo>
                  <a:pt x="19623" y="10242"/>
                  <a:pt x="20559" y="10383"/>
                  <a:pt x="21501" y="10396"/>
                </a:cubicBezTo>
                <a:cubicBezTo>
                  <a:pt x="21505" y="12780"/>
                  <a:pt x="20816" y="14901"/>
                  <a:pt x="19662" y="16639"/>
                </a:cubicBezTo>
                <a:cubicBezTo>
                  <a:pt x="18516" y="18366"/>
                  <a:pt x="16908" y="19721"/>
                  <a:pt x="15053" y="20543"/>
                </a:cubicBezTo>
                <a:cubicBezTo>
                  <a:pt x="13325" y="21308"/>
                  <a:pt x="11408" y="21600"/>
                  <a:pt x="9505" y="21369"/>
                </a:cubicBezTo>
                <a:cubicBezTo>
                  <a:pt x="7408" y="21114"/>
                  <a:pt x="5325" y="20227"/>
                  <a:pt x="3541" y="18603"/>
                </a:cubicBezTo>
                <a:cubicBezTo>
                  <a:pt x="2210" y="17392"/>
                  <a:pt x="1279" y="15930"/>
                  <a:pt x="702" y="14376"/>
                </a:cubicBezTo>
                <a:cubicBezTo>
                  <a:pt x="131" y="12837"/>
                  <a:pt x="-95" y="11201"/>
                  <a:pt x="36" y="9594"/>
                </a:cubicBezTo>
                <a:cubicBezTo>
                  <a:pt x="300" y="6352"/>
                  <a:pt x="2013" y="3238"/>
                  <a:pt x="5065" y="1365"/>
                </a:cubicBezTo>
                <a:lnTo>
                  <a:pt x="3765" y="0"/>
                </a:lnTo>
                <a:close/>
              </a:path>
            </a:pathLst>
          </a:custGeom>
          <a:solidFill>
            <a:srgbClr val="437DB2"/>
          </a:solidFill>
          <a:ln>
            <a:noFill/>
          </a:ln>
        </p:spPr>
        <p:txBody>
          <a:bodyPr spcFirstLastPara="1" wrap="square" lIns="19050" tIns="19050" rIns="19050" bIns="19050" anchor="ctr" anchorCtr="0">
            <a:noAutofit/>
          </a:bodyPr>
          <a:lstStyle/>
          <a:p>
            <a:pPr marL="0" marR="0" lvl="0" indent="0" algn="ctr" rtl="0">
              <a:spcBef>
                <a:spcPts val="0"/>
              </a:spcBef>
              <a:spcAft>
                <a:spcPts val="0"/>
              </a:spcAft>
              <a:buNone/>
            </a:pPr>
            <a:endParaRPr sz="1200">
              <a:solidFill>
                <a:srgbClr val="000000"/>
              </a:solidFill>
              <a:latin typeface="Lato Light"/>
              <a:ea typeface="Lato Light"/>
              <a:cs typeface="Lato Light"/>
              <a:sym typeface="Lato Light"/>
            </a:endParaRPr>
          </a:p>
        </p:txBody>
      </p:sp>
      <p:sp>
        <p:nvSpPr>
          <p:cNvPr id="139" name="Google Shape;139;p26"/>
          <p:cNvSpPr/>
          <p:nvPr/>
        </p:nvSpPr>
        <p:spPr>
          <a:xfrm>
            <a:off x="3736306" y="1917865"/>
            <a:ext cx="423758" cy="316332"/>
          </a:xfrm>
          <a:custGeom>
            <a:avLst/>
            <a:gdLst/>
            <a:ahLst/>
            <a:cxnLst/>
            <a:rect l="l" t="t" r="r" b="b"/>
            <a:pathLst>
              <a:path w="21579" h="21600" extrusionOk="0">
                <a:moveTo>
                  <a:pt x="21579" y="21600"/>
                </a:moveTo>
                <a:cubicBezTo>
                  <a:pt x="20965" y="19090"/>
                  <a:pt x="20631" y="16471"/>
                  <a:pt x="20586" y="13829"/>
                </a:cubicBezTo>
                <a:cubicBezTo>
                  <a:pt x="20543" y="11244"/>
                  <a:pt x="20778" y="8664"/>
                  <a:pt x="21284" y="6170"/>
                </a:cubicBezTo>
                <a:cubicBezTo>
                  <a:pt x="18128" y="4224"/>
                  <a:pt x="14832" y="2720"/>
                  <a:pt x="11448" y="1683"/>
                </a:cubicBezTo>
                <a:cubicBezTo>
                  <a:pt x="8066" y="648"/>
                  <a:pt x="4614" y="84"/>
                  <a:pt x="1146" y="0"/>
                </a:cubicBezTo>
                <a:cubicBezTo>
                  <a:pt x="743" y="2263"/>
                  <a:pt x="445" y="4557"/>
                  <a:pt x="254" y="6870"/>
                </a:cubicBezTo>
                <a:cubicBezTo>
                  <a:pt x="62" y="9193"/>
                  <a:pt x="-21" y="11531"/>
                  <a:pt x="5" y="13868"/>
                </a:cubicBezTo>
                <a:cubicBezTo>
                  <a:pt x="3936" y="13809"/>
                  <a:pt x="7854" y="14499"/>
                  <a:pt x="11642" y="15919"/>
                </a:cubicBezTo>
                <a:cubicBezTo>
                  <a:pt x="15124" y="17224"/>
                  <a:pt x="18464" y="19134"/>
                  <a:pt x="21579" y="21600"/>
                </a:cubicBezTo>
                <a:close/>
              </a:path>
            </a:pathLst>
          </a:custGeom>
          <a:solidFill>
            <a:schemeClr val="accent1"/>
          </a:solidFill>
          <a:ln>
            <a:noFill/>
          </a:ln>
        </p:spPr>
        <p:txBody>
          <a:bodyPr spcFirstLastPara="1" wrap="square" lIns="19050" tIns="19050" rIns="19050" bIns="19050" anchor="ctr" anchorCtr="0">
            <a:noAutofit/>
          </a:bodyPr>
          <a:lstStyle/>
          <a:p>
            <a:pPr marL="0" marR="0" lvl="0" indent="0" algn="l" rtl="0">
              <a:spcBef>
                <a:spcPts val="0"/>
              </a:spcBef>
              <a:spcAft>
                <a:spcPts val="0"/>
              </a:spcAft>
              <a:buNone/>
            </a:pPr>
            <a:endParaRPr sz="1300">
              <a:solidFill>
                <a:srgbClr val="7F7F7F"/>
              </a:solidFill>
              <a:latin typeface="Lato Light"/>
              <a:ea typeface="Lato Light"/>
              <a:cs typeface="Lato Light"/>
              <a:sym typeface="Lato Light"/>
            </a:endParaRPr>
          </a:p>
        </p:txBody>
      </p:sp>
      <p:sp>
        <p:nvSpPr>
          <p:cNvPr id="140" name="Google Shape;140;p26"/>
          <p:cNvSpPr/>
          <p:nvPr/>
        </p:nvSpPr>
        <p:spPr>
          <a:xfrm>
            <a:off x="3532785" y="3357930"/>
            <a:ext cx="325512" cy="426509"/>
          </a:xfrm>
          <a:custGeom>
            <a:avLst/>
            <a:gdLst/>
            <a:ahLst/>
            <a:cxnLst/>
            <a:rect l="l" t="t" r="r" b="b"/>
            <a:pathLst>
              <a:path w="21600" h="21579" extrusionOk="0">
                <a:moveTo>
                  <a:pt x="21600" y="0"/>
                </a:moveTo>
                <a:cubicBezTo>
                  <a:pt x="19109" y="597"/>
                  <a:pt x="16522" y="932"/>
                  <a:pt x="13913" y="995"/>
                </a:cubicBezTo>
                <a:cubicBezTo>
                  <a:pt x="11327" y="1058"/>
                  <a:pt x="8742" y="853"/>
                  <a:pt x="6227" y="387"/>
                </a:cubicBezTo>
                <a:cubicBezTo>
                  <a:pt x="4357" y="3529"/>
                  <a:pt x="2888" y="6802"/>
                  <a:pt x="1843" y="10161"/>
                </a:cubicBezTo>
                <a:cubicBezTo>
                  <a:pt x="803" y="13498"/>
                  <a:pt x="186" y="16905"/>
                  <a:pt x="0" y="20333"/>
                </a:cubicBezTo>
                <a:cubicBezTo>
                  <a:pt x="2248" y="20780"/>
                  <a:pt x="4534" y="21109"/>
                  <a:pt x="6842" y="21316"/>
                </a:cubicBezTo>
                <a:cubicBezTo>
                  <a:pt x="9039" y="21513"/>
                  <a:pt x="11250" y="21600"/>
                  <a:pt x="13462" y="21575"/>
                </a:cubicBezTo>
                <a:cubicBezTo>
                  <a:pt x="13546" y="17890"/>
                  <a:pt x="14247" y="14228"/>
                  <a:pt x="15549" y="10679"/>
                </a:cubicBezTo>
                <a:cubicBezTo>
                  <a:pt x="16926" y="6926"/>
                  <a:pt x="18961" y="3334"/>
                  <a:pt x="21600" y="0"/>
                </a:cubicBezTo>
                <a:close/>
              </a:path>
            </a:pathLst>
          </a:custGeom>
          <a:solidFill>
            <a:schemeClr val="accent5"/>
          </a:solidFill>
          <a:ln>
            <a:noFill/>
          </a:ln>
        </p:spPr>
        <p:txBody>
          <a:bodyPr spcFirstLastPara="1" wrap="square" lIns="19050" tIns="19050" rIns="19050" bIns="19050" anchor="ctr" anchorCtr="0">
            <a:noAutofit/>
          </a:bodyPr>
          <a:lstStyle/>
          <a:p>
            <a:pPr marL="0" marR="0" lvl="0" indent="0" algn="l" rtl="0">
              <a:spcBef>
                <a:spcPts val="0"/>
              </a:spcBef>
              <a:spcAft>
                <a:spcPts val="0"/>
              </a:spcAft>
              <a:buNone/>
            </a:pPr>
            <a:endParaRPr sz="1300">
              <a:solidFill>
                <a:srgbClr val="7F7F7F"/>
              </a:solidFill>
              <a:latin typeface="Lato Light"/>
              <a:ea typeface="Lato Light"/>
              <a:cs typeface="Lato Light"/>
              <a:sym typeface="Lato Light"/>
            </a:endParaRPr>
          </a:p>
        </p:txBody>
      </p:sp>
      <p:sp>
        <p:nvSpPr>
          <p:cNvPr id="141" name="Google Shape;141;p26"/>
          <p:cNvSpPr/>
          <p:nvPr/>
        </p:nvSpPr>
        <p:spPr>
          <a:xfrm>
            <a:off x="4965248" y="3654331"/>
            <a:ext cx="427165" cy="337446"/>
          </a:xfrm>
          <a:custGeom>
            <a:avLst/>
            <a:gdLst/>
            <a:ahLst/>
            <a:cxnLst/>
            <a:rect l="l" t="t" r="r" b="b"/>
            <a:pathLst>
              <a:path w="21574" h="21600" extrusionOk="0">
                <a:moveTo>
                  <a:pt x="21568" y="8485"/>
                </a:moveTo>
                <a:cubicBezTo>
                  <a:pt x="21600" y="10739"/>
                  <a:pt x="21515" y="12993"/>
                  <a:pt x="21313" y="15232"/>
                </a:cubicBezTo>
                <a:cubicBezTo>
                  <a:pt x="21120" y="17377"/>
                  <a:pt x="20820" y="19504"/>
                  <a:pt x="20415" y="21600"/>
                </a:cubicBezTo>
                <a:cubicBezTo>
                  <a:pt x="17022" y="21426"/>
                  <a:pt x="13651" y="20820"/>
                  <a:pt x="10352" y="19792"/>
                </a:cubicBezTo>
                <a:cubicBezTo>
                  <a:pt x="7008" y="18749"/>
                  <a:pt x="3756" y="17277"/>
                  <a:pt x="646" y="15398"/>
                </a:cubicBezTo>
                <a:cubicBezTo>
                  <a:pt x="1044" y="12939"/>
                  <a:pt x="1202" y="10426"/>
                  <a:pt x="1114" y="7918"/>
                </a:cubicBezTo>
                <a:cubicBezTo>
                  <a:pt x="1020" y="5228"/>
                  <a:pt x="646" y="2565"/>
                  <a:pt x="0" y="0"/>
                </a:cubicBezTo>
                <a:cubicBezTo>
                  <a:pt x="3333" y="2760"/>
                  <a:pt x="6962" y="4892"/>
                  <a:pt x="10774" y="6331"/>
                </a:cubicBezTo>
                <a:cubicBezTo>
                  <a:pt x="14281" y="7655"/>
                  <a:pt x="17911" y="8379"/>
                  <a:pt x="21568" y="8485"/>
                </a:cubicBezTo>
                <a:close/>
              </a:path>
            </a:pathLst>
          </a:custGeom>
          <a:solidFill>
            <a:srgbClr val="325D85"/>
          </a:solidFill>
          <a:ln>
            <a:noFill/>
          </a:ln>
        </p:spPr>
        <p:txBody>
          <a:bodyPr spcFirstLastPara="1" wrap="square" lIns="19050" tIns="19050" rIns="19050" bIns="19050" anchor="ctr" anchorCtr="0">
            <a:noAutofit/>
          </a:bodyPr>
          <a:lstStyle/>
          <a:p>
            <a:pPr marL="0" marR="0" lvl="0" indent="0" algn="l" rtl="0">
              <a:spcBef>
                <a:spcPts val="0"/>
              </a:spcBef>
              <a:spcAft>
                <a:spcPts val="0"/>
              </a:spcAft>
              <a:buNone/>
            </a:pPr>
            <a:endParaRPr sz="1300">
              <a:solidFill>
                <a:srgbClr val="7F7F7F"/>
              </a:solidFill>
              <a:latin typeface="Lato Light"/>
              <a:ea typeface="Lato Light"/>
              <a:cs typeface="Lato Light"/>
              <a:sym typeface="Lato Light"/>
            </a:endParaRPr>
          </a:p>
        </p:txBody>
      </p:sp>
      <p:sp>
        <p:nvSpPr>
          <p:cNvPr id="142" name="Google Shape;142;p26"/>
          <p:cNvSpPr/>
          <p:nvPr/>
        </p:nvSpPr>
        <p:spPr>
          <a:xfrm>
            <a:off x="5263221" y="2119823"/>
            <a:ext cx="332640" cy="436981"/>
          </a:xfrm>
          <a:custGeom>
            <a:avLst/>
            <a:gdLst/>
            <a:ahLst/>
            <a:cxnLst/>
            <a:rect l="l" t="t" r="r" b="b"/>
            <a:pathLst>
              <a:path w="21600" h="21566" extrusionOk="0">
                <a:moveTo>
                  <a:pt x="21600" y="971"/>
                </a:moveTo>
                <a:cubicBezTo>
                  <a:pt x="21515" y="4369"/>
                  <a:pt x="20965" y="7751"/>
                  <a:pt x="19961" y="11062"/>
                </a:cubicBezTo>
                <a:cubicBezTo>
                  <a:pt x="18948" y="14404"/>
                  <a:pt x="17476" y="17656"/>
                  <a:pt x="15571" y="20764"/>
                </a:cubicBezTo>
                <a:cubicBezTo>
                  <a:pt x="13115" y="20381"/>
                  <a:pt x="10605" y="20240"/>
                  <a:pt x="8102" y="20343"/>
                </a:cubicBezTo>
                <a:cubicBezTo>
                  <a:pt x="5339" y="20458"/>
                  <a:pt x="2612" y="20869"/>
                  <a:pt x="0" y="21566"/>
                </a:cubicBezTo>
                <a:cubicBezTo>
                  <a:pt x="2626" y="18367"/>
                  <a:pt x="4673" y="14912"/>
                  <a:pt x="6083" y="11294"/>
                </a:cubicBezTo>
                <a:cubicBezTo>
                  <a:pt x="7509" y="7635"/>
                  <a:pt x="8272" y="3844"/>
                  <a:pt x="8350" y="27"/>
                </a:cubicBezTo>
                <a:cubicBezTo>
                  <a:pt x="10487" y="-34"/>
                  <a:pt x="12628" y="8"/>
                  <a:pt x="14759" y="151"/>
                </a:cubicBezTo>
                <a:cubicBezTo>
                  <a:pt x="17061" y="306"/>
                  <a:pt x="19346" y="580"/>
                  <a:pt x="21600" y="971"/>
                </a:cubicBezTo>
                <a:close/>
              </a:path>
            </a:pathLst>
          </a:custGeom>
          <a:solidFill>
            <a:schemeClr val="accent4"/>
          </a:solidFill>
          <a:ln>
            <a:noFill/>
          </a:ln>
        </p:spPr>
        <p:txBody>
          <a:bodyPr spcFirstLastPara="1" wrap="square" lIns="19050" tIns="19050" rIns="19050" bIns="19050" anchor="ctr" anchorCtr="0">
            <a:noAutofit/>
          </a:bodyPr>
          <a:lstStyle/>
          <a:p>
            <a:pPr marL="0" marR="0" lvl="0" indent="0" algn="l" rtl="0">
              <a:spcBef>
                <a:spcPts val="0"/>
              </a:spcBef>
              <a:spcAft>
                <a:spcPts val="0"/>
              </a:spcAft>
              <a:buNone/>
            </a:pPr>
            <a:endParaRPr sz="1300">
              <a:solidFill>
                <a:srgbClr val="7F7F7F"/>
              </a:solidFill>
              <a:latin typeface="Lato Light"/>
              <a:ea typeface="Lato Light"/>
              <a:cs typeface="Lato Light"/>
              <a:sym typeface="Lato Light"/>
            </a:endParaRPr>
          </a:p>
        </p:txBody>
      </p:sp>
      <p:sp>
        <p:nvSpPr>
          <p:cNvPr id="143" name="Google Shape;143;p26"/>
          <p:cNvSpPr txBox="1"/>
          <p:nvPr/>
        </p:nvSpPr>
        <p:spPr>
          <a:xfrm>
            <a:off x="4418481" y="1943276"/>
            <a:ext cx="320700" cy="2655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500" b="1">
                <a:solidFill>
                  <a:schemeClr val="dk2"/>
                </a:solidFill>
                <a:latin typeface="Montserrat"/>
                <a:ea typeface="Montserrat"/>
                <a:cs typeface="Montserrat"/>
                <a:sym typeface="Montserrat"/>
              </a:rPr>
              <a:t>01</a:t>
            </a:r>
            <a:endParaRPr sz="1500" b="1">
              <a:solidFill>
                <a:schemeClr val="dk2"/>
              </a:solidFill>
              <a:latin typeface="Montserrat"/>
              <a:ea typeface="Montserrat"/>
              <a:cs typeface="Montserrat"/>
              <a:sym typeface="Montserrat"/>
            </a:endParaRPr>
          </a:p>
        </p:txBody>
      </p:sp>
      <p:sp>
        <p:nvSpPr>
          <p:cNvPr id="144" name="Google Shape;144;p26"/>
          <p:cNvSpPr txBox="1"/>
          <p:nvPr/>
        </p:nvSpPr>
        <p:spPr>
          <a:xfrm>
            <a:off x="4387426" y="3677818"/>
            <a:ext cx="378300" cy="2655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500" b="1">
                <a:solidFill>
                  <a:schemeClr val="dk2"/>
                </a:solidFill>
                <a:latin typeface="Montserrat"/>
                <a:ea typeface="Montserrat"/>
                <a:cs typeface="Montserrat"/>
                <a:sym typeface="Montserrat"/>
              </a:rPr>
              <a:t>03</a:t>
            </a:r>
            <a:endParaRPr sz="1500" b="1">
              <a:solidFill>
                <a:schemeClr val="dk2"/>
              </a:solidFill>
              <a:latin typeface="Montserrat"/>
              <a:ea typeface="Montserrat"/>
              <a:cs typeface="Montserrat"/>
              <a:sym typeface="Montserrat"/>
            </a:endParaRPr>
          </a:p>
        </p:txBody>
      </p:sp>
      <p:sp>
        <p:nvSpPr>
          <p:cNvPr id="145" name="Google Shape;145;p26"/>
          <p:cNvSpPr txBox="1"/>
          <p:nvPr/>
        </p:nvSpPr>
        <p:spPr>
          <a:xfrm>
            <a:off x="5244434" y="2819875"/>
            <a:ext cx="370200" cy="2655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500" b="1">
                <a:solidFill>
                  <a:schemeClr val="dk2"/>
                </a:solidFill>
                <a:latin typeface="Montserrat"/>
                <a:ea typeface="Montserrat"/>
                <a:cs typeface="Montserrat"/>
                <a:sym typeface="Montserrat"/>
              </a:rPr>
              <a:t>02</a:t>
            </a:r>
            <a:endParaRPr sz="1500" b="1">
              <a:solidFill>
                <a:schemeClr val="dk2"/>
              </a:solidFill>
              <a:latin typeface="Montserrat"/>
              <a:ea typeface="Montserrat"/>
              <a:cs typeface="Montserrat"/>
              <a:sym typeface="Montserrat"/>
            </a:endParaRPr>
          </a:p>
        </p:txBody>
      </p:sp>
      <p:sp>
        <p:nvSpPr>
          <p:cNvPr id="146" name="Google Shape;146;p26"/>
          <p:cNvSpPr txBox="1"/>
          <p:nvPr/>
        </p:nvSpPr>
        <p:spPr>
          <a:xfrm>
            <a:off x="3497093" y="2819875"/>
            <a:ext cx="396900" cy="2655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500" b="1">
                <a:solidFill>
                  <a:schemeClr val="dk2"/>
                </a:solidFill>
                <a:latin typeface="Montserrat"/>
                <a:ea typeface="Montserrat"/>
                <a:cs typeface="Montserrat"/>
                <a:sym typeface="Montserrat"/>
              </a:rPr>
              <a:t>04</a:t>
            </a:r>
            <a:endParaRPr sz="1500" b="1">
              <a:solidFill>
                <a:schemeClr val="dk2"/>
              </a:solidFill>
              <a:latin typeface="Montserrat"/>
              <a:ea typeface="Montserrat"/>
              <a:cs typeface="Montserrat"/>
              <a:sym typeface="Montserrat"/>
            </a:endParaRPr>
          </a:p>
        </p:txBody>
      </p:sp>
      <p:sp>
        <p:nvSpPr>
          <p:cNvPr id="147" name="Google Shape;147;p26"/>
          <p:cNvSpPr txBox="1">
            <a:spLocks noGrp="1"/>
          </p:cNvSpPr>
          <p:nvPr>
            <p:ph type="subTitle" idx="2"/>
          </p:nvPr>
        </p:nvSpPr>
        <p:spPr>
          <a:xfrm>
            <a:off x="6368675" y="3321975"/>
            <a:ext cx="2318400" cy="1216200"/>
          </a:xfrm>
          <a:prstGeom prst="rect">
            <a:avLst/>
          </a:prstGeom>
        </p:spPr>
        <p:txBody>
          <a:bodyPr spcFirstLastPara="1" wrap="square" lIns="91425" tIns="91425" rIns="91425" bIns="91425" anchor="t" anchorCtr="0">
            <a:normAutofit/>
          </a:bodyPr>
          <a:lstStyle>
            <a:lvl1pPr lvl="0">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26"/>
          <p:cNvSpPr txBox="1">
            <a:spLocks noGrp="1"/>
          </p:cNvSpPr>
          <p:nvPr>
            <p:ph type="subTitle" idx="3"/>
          </p:nvPr>
        </p:nvSpPr>
        <p:spPr>
          <a:xfrm>
            <a:off x="470725" y="1394975"/>
            <a:ext cx="231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
        <p:nvSpPr>
          <p:cNvPr id="149" name="Google Shape;149;p26"/>
          <p:cNvSpPr txBox="1">
            <a:spLocks noGrp="1"/>
          </p:cNvSpPr>
          <p:nvPr>
            <p:ph type="subTitle" idx="4"/>
          </p:nvPr>
        </p:nvSpPr>
        <p:spPr>
          <a:xfrm>
            <a:off x="470725" y="3321975"/>
            <a:ext cx="231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200"/>
              <a:buFont typeface="Open Sans Medium"/>
              <a:buNone/>
              <a:defRPr sz="1200">
                <a:latin typeface="Open Sans Medium"/>
                <a:ea typeface="Open Sans Medium"/>
                <a:cs typeface="Open Sans Medium"/>
                <a:sym typeface="Open Sans Medium"/>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
        <p:nvSpPr>
          <p:cNvPr id="150" name="Google Shape;150;p26"/>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sz="2400"/>
            </a:lvl1pPr>
            <a:lvl2pPr lvl="1">
              <a:spcBef>
                <a:spcPts val="0"/>
              </a:spcBef>
              <a:spcAft>
                <a:spcPts val="0"/>
              </a:spcAft>
              <a:buSzPts val="2800"/>
              <a:buNone/>
              <a:defRPr>
                <a:latin typeface="Lato Light"/>
                <a:ea typeface="Lato Light"/>
                <a:cs typeface="Lato Light"/>
                <a:sym typeface="Lato Light"/>
              </a:defRPr>
            </a:lvl2pPr>
            <a:lvl3pPr lvl="2">
              <a:spcBef>
                <a:spcPts val="0"/>
              </a:spcBef>
              <a:spcAft>
                <a:spcPts val="0"/>
              </a:spcAft>
              <a:buSzPts val="2800"/>
              <a:buNone/>
              <a:defRPr>
                <a:latin typeface="Lato Light"/>
                <a:ea typeface="Lato Light"/>
                <a:cs typeface="Lato Light"/>
                <a:sym typeface="Lato Light"/>
              </a:defRPr>
            </a:lvl3pPr>
            <a:lvl4pPr lvl="3">
              <a:spcBef>
                <a:spcPts val="0"/>
              </a:spcBef>
              <a:spcAft>
                <a:spcPts val="0"/>
              </a:spcAft>
              <a:buSzPts val="2800"/>
              <a:buNone/>
              <a:defRPr>
                <a:latin typeface="Lato Light"/>
                <a:ea typeface="Lato Light"/>
                <a:cs typeface="Lato Light"/>
                <a:sym typeface="Lato Light"/>
              </a:defRPr>
            </a:lvl4pPr>
            <a:lvl5pPr lvl="4">
              <a:spcBef>
                <a:spcPts val="0"/>
              </a:spcBef>
              <a:spcAft>
                <a:spcPts val="0"/>
              </a:spcAft>
              <a:buSzPts val="2800"/>
              <a:buNone/>
              <a:defRPr>
                <a:latin typeface="Lato Light"/>
                <a:ea typeface="Lato Light"/>
                <a:cs typeface="Lato Light"/>
                <a:sym typeface="Lato Light"/>
              </a:defRPr>
            </a:lvl5pPr>
            <a:lvl6pPr lvl="5">
              <a:spcBef>
                <a:spcPts val="0"/>
              </a:spcBef>
              <a:spcAft>
                <a:spcPts val="0"/>
              </a:spcAft>
              <a:buSzPts val="2800"/>
              <a:buNone/>
              <a:defRPr>
                <a:latin typeface="Lato Light"/>
                <a:ea typeface="Lato Light"/>
                <a:cs typeface="Lato Light"/>
                <a:sym typeface="Lato Light"/>
              </a:defRPr>
            </a:lvl6pPr>
            <a:lvl7pPr lvl="6">
              <a:spcBef>
                <a:spcPts val="0"/>
              </a:spcBef>
              <a:spcAft>
                <a:spcPts val="0"/>
              </a:spcAft>
              <a:buSzPts val="2800"/>
              <a:buNone/>
              <a:defRPr>
                <a:latin typeface="Lato Light"/>
                <a:ea typeface="Lato Light"/>
                <a:cs typeface="Lato Light"/>
                <a:sym typeface="Lato Light"/>
              </a:defRPr>
            </a:lvl7pPr>
            <a:lvl8pPr lvl="7">
              <a:spcBef>
                <a:spcPts val="0"/>
              </a:spcBef>
              <a:spcAft>
                <a:spcPts val="0"/>
              </a:spcAft>
              <a:buSzPts val="2800"/>
              <a:buNone/>
              <a:defRPr>
                <a:latin typeface="Lato Light"/>
                <a:ea typeface="Lato Light"/>
                <a:cs typeface="Lato Light"/>
                <a:sym typeface="Lato Light"/>
              </a:defRPr>
            </a:lvl8pPr>
            <a:lvl9pPr lvl="8">
              <a:spcBef>
                <a:spcPts val="0"/>
              </a:spcBef>
              <a:spcAft>
                <a:spcPts val="0"/>
              </a:spcAft>
              <a:buSzPts val="2800"/>
              <a:buNone/>
              <a:defRPr>
                <a:latin typeface="Lato Light"/>
                <a:ea typeface="Lato Light"/>
                <a:cs typeface="Lato Light"/>
                <a:sym typeface="Lato Light"/>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oints 5_1">
  <p:cSld name="CUSTOM_2_1">
    <p:spTree>
      <p:nvGrpSpPr>
        <p:cNvPr id="1" name="Shape 151"/>
        <p:cNvGrpSpPr/>
        <p:nvPr/>
      </p:nvGrpSpPr>
      <p:grpSpPr>
        <a:xfrm>
          <a:off x="0" y="0"/>
          <a:ext cx="0" cy="0"/>
          <a:chOff x="0" y="0"/>
          <a:chExt cx="0" cy="0"/>
        </a:xfrm>
      </p:grpSpPr>
      <p:sp>
        <p:nvSpPr>
          <p:cNvPr id="152" name="Google Shape;152;p27"/>
          <p:cNvSpPr txBox="1">
            <a:spLocks noGrp="1"/>
          </p:cNvSpPr>
          <p:nvPr>
            <p:ph type="subTitle" idx="1"/>
          </p:nvPr>
        </p:nvSpPr>
        <p:spPr>
          <a:xfrm>
            <a:off x="6354875" y="1183150"/>
            <a:ext cx="2318400" cy="9951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153" name="Google Shape;153;p27"/>
          <p:cNvSpPr txBox="1">
            <a:spLocks noGrp="1"/>
          </p:cNvSpPr>
          <p:nvPr>
            <p:ph type="subTitle" idx="2"/>
          </p:nvPr>
        </p:nvSpPr>
        <p:spPr>
          <a:xfrm>
            <a:off x="6354875" y="2399350"/>
            <a:ext cx="2318400" cy="10479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154" name="Google Shape;154;p27"/>
          <p:cNvSpPr txBox="1">
            <a:spLocks noGrp="1"/>
          </p:cNvSpPr>
          <p:nvPr>
            <p:ph type="subTitle" idx="3"/>
          </p:nvPr>
        </p:nvSpPr>
        <p:spPr>
          <a:xfrm>
            <a:off x="456925" y="1278100"/>
            <a:ext cx="231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155" name="Google Shape;155;p27"/>
          <p:cNvSpPr txBox="1">
            <a:spLocks noGrp="1"/>
          </p:cNvSpPr>
          <p:nvPr>
            <p:ph type="subTitle" idx="4"/>
          </p:nvPr>
        </p:nvSpPr>
        <p:spPr>
          <a:xfrm>
            <a:off x="470725" y="3321975"/>
            <a:ext cx="2318400" cy="1216200"/>
          </a:xfrm>
          <a:prstGeom prst="rect">
            <a:avLst/>
          </a:prstGeom>
        </p:spPr>
        <p:txBody>
          <a:bodyPr spcFirstLastPara="1" wrap="square" lIns="91425" tIns="91425" rIns="91425" bIns="91425" anchor="t" anchorCtr="0">
            <a:normAutofit/>
          </a:bodyPr>
          <a:lstStyle>
            <a:lvl1pPr lvl="0" algn="r">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156" name="Google Shape;156;p27"/>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sz="2400"/>
            </a:lvl1pPr>
            <a:lvl2pPr lvl="1">
              <a:spcBef>
                <a:spcPts val="0"/>
              </a:spcBef>
              <a:spcAft>
                <a:spcPts val="0"/>
              </a:spcAft>
              <a:buSzPts val="2800"/>
              <a:buNone/>
              <a:defRPr>
                <a:latin typeface="Lato Light"/>
                <a:ea typeface="Lato Light"/>
                <a:cs typeface="Lato Light"/>
                <a:sym typeface="Lato Light"/>
              </a:defRPr>
            </a:lvl2pPr>
            <a:lvl3pPr lvl="2">
              <a:spcBef>
                <a:spcPts val="0"/>
              </a:spcBef>
              <a:spcAft>
                <a:spcPts val="0"/>
              </a:spcAft>
              <a:buSzPts val="2800"/>
              <a:buNone/>
              <a:defRPr>
                <a:latin typeface="Lato Light"/>
                <a:ea typeface="Lato Light"/>
                <a:cs typeface="Lato Light"/>
                <a:sym typeface="Lato Light"/>
              </a:defRPr>
            </a:lvl3pPr>
            <a:lvl4pPr lvl="3">
              <a:spcBef>
                <a:spcPts val="0"/>
              </a:spcBef>
              <a:spcAft>
                <a:spcPts val="0"/>
              </a:spcAft>
              <a:buSzPts val="2800"/>
              <a:buNone/>
              <a:defRPr>
                <a:latin typeface="Lato Light"/>
                <a:ea typeface="Lato Light"/>
                <a:cs typeface="Lato Light"/>
                <a:sym typeface="Lato Light"/>
              </a:defRPr>
            </a:lvl4pPr>
            <a:lvl5pPr lvl="4">
              <a:spcBef>
                <a:spcPts val="0"/>
              </a:spcBef>
              <a:spcAft>
                <a:spcPts val="0"/>
              </a:spcAft>
              <a:buSzPts val="2800"/>
              <a:buNone/>
              <a:defRPr>
                <a:latin typeface="Lato Light"/>
                <a:ea typeface="Lato Light"/>
                <a:cs typeface="Lato Light"/>
                <a:sym typeface="Lato Light"/>
              </a:defRPr>
            </a:lvl5pPr>
            <a:lvl6pPr lvl="5">
              <a:spcBef>
                <a:spcPts val="0"/>
              </a:spcBef>
              <a:spcAft>
                <a:spcPts val="0"/>
              </a:spcAft>
              <a:buSzPts val="2800"/>
              <a:buNone/>
              <a:defRPr>
                <a:latin typeface="Lato Light"/>
                <a:ea typeface="Lato Light"/>
                <a:cs typeface="Lato Light"/>
                <a:sym typeface="Lato Light"/>
              </a:defRPr>
            </a:lvl6pPr>
            <a:lvl7pPr lvl="6">
              <a:spcBef>
                <a:spcPts val="0"/>
              </a:spcBef>
              <a:spcAft>
                <a:spcPts val="0"/>
              </a:spcAft>
              <a:buSzPts val="2800"/>
              <a:buNone/>
              <a:defRPr>
                <a:latin typeface="Lato Light"/>
                <a:ea typeface="Lato Light"/>
                <a:cs typeface="Lato Light"/>
                <a:sym typeface="Lato Light"/>
              </a:defRPr>
            </a:lvl7pPr>
            <a:lvl8pPr lvl="7">
              <a:spcBef>
                <a:spcPts val="0"/>
              </a:spcBef>
              <a:spcAft>
                <a:spcPts val="0"/>
              </a:spcAft>
              <a:buSzPts val="2800"/>
              <a:buNone/>
              <a:defRPr>
                <a:latin typeface="Lato Light"/>
                <a:ea typeface="Lato Light"/>
                <a:cs typeface="Lato Light"/>
                <a:sym typeface="Lato Light"/>
              </a:defRPr>
            </a:lvl8pPr>
            <a:lvl9pPr lvl="8">
              <a:spcBef>
                <a:spcPts val="0"/>
              </a:spcBef>
              <a:spcAft>
                <a:spcPts val="0"/>
              </a:spcAft>
              <a:buSzPts val="2800"/>
              <a:buNone/>
              <a:defRPr>
                <a:latin typeface="Lato Light"/>
                <a:ea typeface="Lato Light"/>
                <a:cs typeface="Lato Light"/>
                <a:sym typeface="Lato Light"/>
              </a:defRPr>
            </a:lvl9pPr>
          </a:lstStyle>
          <a:p>
            <a:endParaRPr/>
          </a:p>
        </p:txBody>
      </p:sp>
      <p:grpSp>
        <p:nvGrpSpPr>
          <p:cNvPr id="157" name="Google Shape;157;p27"/>
          <p:cNvGrpSpPr/>
          <p:nvPr/>
        </p:nvGrpSpPr>
        <p:grpSpPr>
          <a:xfrm>
            <a:off x="3095387" y="1241947"/>
            <a:ext cx="2953226" cy="2951755"/>
            <a:chOff x="3102287" y="1429998"/>
            <a:chExt cx="2953226" cy="2951755"/>
          </a:xfrm>
        </p:grpSpPr>
        <p:sp>
          <p:nvSpPr>
            <p:cNvPr id="158" name="Google Shape;158;p27"/>
            <p:cNvSpPr/>
            <p:nvPr/>
          </p:nvSpPr>
          <p:spPr>
            <a:xfrm>
              <a:off x="4016728" y="1429998"/>
              <a:ext cx="1634040" cy="1193736"/>
            </a:xfrm>
            <a:custGeom>
              <a:avLst/>
              <a:gdLst/>
              <a:ahLst/>
              <a:cxnLst/>
              <a:rect l="l" t="t" r="r" b="b"/>
              <a:pathLst>
                <a:path w="21600" h="21010" extrusionOk="0">
                  <a:moveTo>
                    <a:pt x="21600" y="8145"/>
                  </a:moveTo>
                  <a:cubicBezTo>
                    <a:pt x="19118" y="4624"/>
                    <a:pt x="15943" y="2102"/>
                    <a:pt x="12437" y="865"/>
                  </a:cubicBezTo>
                  <a:cubicBezTo>
                    <a:pt x="8312" y="-590"/>
                    <a:pt x="3942" y="-201"/>
                    <a:pt x="0" y="1973"/>
                  </a:cubicBezTo>
                  <a:lnTo>
                    <a:pt x="0" y="21010"/>
                  </a:lnTo>
                  <a:cubicBezTo>
                    <a:pt x="500" y="19693"/>
                    <a:pt x="1192" y="18521"/>
                    <a:pt x="2034" y="17562"/>
                  </a:cubicBezTo>
                  <a:cubicBezTo>
                    <a:pt x="2905" y="16572"/>
                    <a:pt x="3919" y="15829"/>
                    <a:pt x="5014" y="15380"/>
                  </a:cubicBezTo>
                  <a:lnTo>
                    <a:pt x="21600" y="8145"/>
                  </a:lnTo>
                  <a:close/>
                </a:path>
              </a:pathLst>
            </a:custGeom>
            <a:solidFill>
              <a:schemeClr val="accent1"/>
            </a:solidFill>
            <a:ln>
              <a:noFill/>
            </a:ln>
          </p:spPr>
          <p:txBody>
            <a:bodyPr spcFirstLastPara="1" wrap="square" lIns="14275" tIns="14275" rIns="14275" bIns="14275" anchor="ctr" anchorCtr="0">
              <a:noAutofit/>
            </a:bodyPr>
            <a:lstStyle/>
            <a:p>
              <a:pPr marL="0" marR="0" lvl="0" indent="0" algn="l" rtl="0">
                <a:spcBef>
                  <a:spcPts val="0"/>
                </a:spcBef>
                <a:spcAft>
                  <a:spcPts val="0"/>
                </a:spcAft>
                <a:buNone/>
              </a:pPr>
              <a:endParaRPr sz="1300">
                <a:solidFill>
                  <a:schemeClr val="dk1"/>
                </a:solidFill>
                <a:latin typeface="Lato Light"/>
                <a:ea typeface="Lato Light"/>
                <a:cs typeface="Lato Light"/>
                <a:sym typeface="Lato Light"/>
              </a:endParaRPr>
            </a:p>
          </p:txBody>
        </p:sp>
        <p:sp>
          <p:nvSpPr>
            <p:cNvPr id="159" name="Google Shape;159;p27"/>
            <p:cNvSpPr/>
            <p:nvPr/>
          </p:nvSpPr>
          <p:spPr>
            <a:xfrm>
              <a:off x="3102287" y="1570339"/>
              <a:ext cx="1038072" cy="1787832"/>
            </a:xfrm>
            <a:custGeom>
              <a:avLst/>
              <a:gdLst/>
              <a:ahLst/>
              <a:cxnLst/>
              <a:rect l="l" t="t" r="r" b="b"/>
              <a:pathLst>
                <a:path w="21156" h="21600" extrusionOk="0">
                  <a:moveTo>
                    <a:pt x="17200" y="0"/>
                  </a:moveTo>
                  <a:cubicBezTo>
                    <a:pt x="12221" y="1401"/>
                    <a:pt x="7988" y="3585"/>
                    <a:pt x="4962" y="6316"/>
                  </a:cubicBezTo>
                  <a:cubicBezTo>
                    <a:pt x="1268" y="9650"/>
                    <a:pt x="-444" y="13619"/>
                    <a:pt x="98" y="17595"/>
                  </a:cubicBezTo>
                  <a:lnTo>
                    <a:pt x="21156" y="21600"/>
                  </a:lnTo>
                  <a:cubicBezTo>
                    <a:pt x="19937" y="20911"/>
                    <a:pt x="18965" y="20084"/>
                    <a:pt x="18298" y="19168"/>
                  </a:cubicBezTo>
                  <a:cubicBezTo>
                    <a:pt x="17547" y="18136"/>
                    <a:pt x="17200" y="17017"/>
                    <a:pt x="17283" y="15894"/>
                  </a:cubicBezTo>
                  <a:lnTo>
                    <a:pt x="17200" y="0"/>
                  </a:lnTo>
                  <a:close/>
                </a:path>
              </a:pathLst>
            </a:custGeom>
            <a:solidFill>
              <a:schemeClr val="accent5"/>
            </a:solidFill>
            <a:ln>
              <a:noFill/>
            </a:ln>
          </p:spPr>
          <p:txBody>
            <a:bodyPr spcFirstLastPara="1" wrap="square" lIns="14275" tIns="14275" rIns="14275" bIns="14275" anchor="ctr" anchorCtr="0">
              <a:noAutofit/>
            </a:bodyPr>
            <a:lstStyle/>
            <a:p>
              <a:pPr marL="0" marR="0" lvl="0" indent="0" algn="l" rtl="0">
                <a:spcBef>
                  <a:spcPts val="0"/>
                </a:spcBef>
                <a:spcAft>
                  <a:spcPts val="0"/>
                </a:spcAft>
                <a:buNone/>
              </a:pPr>
              <a:endParaRPr sz="1200">
                <a:solidFill>
                  <a:srgbClr val="FFFFFF"/>
                </a:solidFill>
                <a:latin typeface="Lato Light"/>
                <a:ea typeface="Lato Light"/>
                <a:cs typeface="Lato Light"/>
                <a:sym typeface="Lato Light"/>
              </a:endParaRPr>
            </a:p>
          </p:txBody>
        </p:sp>
        <p:sp>
          <p:nvSpPr>
            <p:cNvPr id="160" name="Google Shape;160;p27"/>
            <p:cNvSpPr/>
            <p:nvPr/>
          </p:nvSpPr>
          <p:spPr>
            <a:xfrm>
              <a:off x="3115511" y="3097809"/>
              <a:ext cx="1752732" cy="1245780"/>
            </a:xfrm>
            <a:custGeom>
              <a:avLst/>
              <a:gdLst/>
              <a:ahLst/>
              <a:cxnLst/>
              <a:rect l="l" t="t" r="r" b="b"/>
              <a:pathLst>
                <a:path w="21600" h="21600" extrusionOk="0">
                  <a:moveTo>
                    <a:pt x="21600" y="6445"/>
                  </a:moveTo>
                  <a:lnTo>
                    <a:pt x="13829" y="21600"/>
                  </a:lnTo>
                  <a:cubicBezTo>
                    <a:pt x="10009" y="20297"/>
                    <a:pt x="6587" y="17300"/>
                    <a:pt x="4071" y="13051"/>
                  </a:cubicBezTo>
                  <a:cubicBezTo>
                    <a:pt x="1866" y="9328"/>
                    <a:pt x="455" y="4804"/>
                    <a:pt x="0" y="0"/>
                  </a:cubicBezTo>
                  <a:lnTo>
                    <a:pt x="15759" y="7124"/>
                  </a:lnTo>
                  <a:cubicBezTo>
                    <a:pt x="16726" y="7545"/>
                    <a:pt x="17742" y="7698"/>
                    <a:pt x="18751" y="7576"/>
                  </a:cubicBezTo>
                  <a:cubicBezTo>
                    <a:pt x="19743" y="7456"/>
                    <a:pt x="20710" y="7073"/>
                    <a:pt x="21600" y="6445"/>
                  </a:cubicBezTo>
                  <a:close/>
                </a:path>
              </a:pathLst>
            </a:custGeom>
            <a:solidFill>
              <a:schemeClr val="accent4"/>
            </a:solidFill>
            <a:ln>
              <a:noFill/>
            </a:ln>
          </p:spPr>
          <p:txBody>
            <a:bodyPr spcFirstLastPara="1" wrap="square" lIns="14275" tIns="14275" rIns="14275" bIns="14275" anchor="ctr" anchorCtr="0">
              <a:noAutofit/>
            </a:bodyPr>
            <a:lstStyle/>
            <a:p>
              <a:pPr marL="0" marR="0" lvl="0" indent="0" algn="l" rtl="0">
                <a:spcBef>
                  <a:spcPts val="0"/>
                </a:spcBef>
                <a:spcAft>
                  <a:spcPts val="0"/>
                </a:spcAft>
                <a:buNone/>
              </a:pPr>
              <a:endParaRPr sz="1200">
                <a:solidFill>
                  <a:srgbClr val="FFFFFF"/>
                </a:solidFill>
                <a:latin typeface="Lato Light"/>
                <a:ea typeface="Lato Light"/>
                <a:cs typeface="Lato Light"/>
                <a:sym typeface="Lato Light"/>
              </a:endParaRPr>
            </a:p>
          </p:txBody>
        </p:sp>
        <p:sp>
          <p:nvSpPr>
            <p:cNvPr id="161" name="Google Shape;161;p27"/>
            <p:cNvSpPr/>
            <p:nvPr/>
          </p:nvSpPr>
          <p:spPr>
            <a:xfrm>
              <a:off x="4311781" y="2799840"/>
              <a:ext cx="1526364" cy="1581913"/>
            </a:xfrm>
            <a:custGeom>
              <a:avLst/>
              <a:gdLst/>
              <a:ahLst/>
              <a:cxnLst/>
              <a:rect l="l" t="t" r="r" b="b"/>
              <a:pathLst>
                <a:path w="21600" h="21243" extrusionOk="0">
                  <a:moveTo>
                    <a:pt x="12593" y="0"/>
                  </a:moveTo>
                  <a:lnTo>
                    <a:pt x="21600" y="11784"/>
                  </a:lnTo>
                  <a:cubicBezTo>
                    <a:pt x="19267" y="15419"/>
                    <a:pt x="15759" y="18239"/>
                    <a:pt x="11598" y="19826"/>
                  </a:cubicBezTo>
                  <a:cubicBezTo>
                    <a:pt x="7919" y="21229"/>
                    <a:pt x="3894" y="21600"/>
                    <a:pt x="0" y="20896"/>
                  </a:cubicBezTo>
                  <a:lnTo>
                    <a:pt x="10857" y="6567"/>
                  </a:lnTo>
                  <a:cubicBezTo>
                    <a:pt x="11599" y="5663"/>
                    <a:pt x="12137" y="4623"/>
                    <a:pt x="12439" y="3514"/>
                  </a:cubicBezTo>
                  <a:cubicBezTo>
                    <a:pt x="12751" y="2366"/>
                    <a:pt x="12804" y="1168"/>
                    <a:pt x="12593" y="0"/>
                  </a:cubicBezTo>
                  <a:close/>
                </a:path>
              </a:pathLst>
            </a:custGeom>
            <a:solidFill>
              <a:schemeClr val="accent3"/>
            </a:solidFill>
            <a:ln>
              <a:noFill/>
            </a:ln>
          </p:spPr>
          <p:txBody>
            <a:bodyPr spcFirstLastPara="1" wrap="square" lIns="14275" tIns="14275" rIns="14275" bIns="14275" anchor="ctr" anchorCtr="0">
              <a:noAutofit/>
            </a:bodyPr>
            <a:lstStyle/>
            <a:p>
              <a:pPr marL="0" marR="0" lvl="0" indent="0" algn="l" rtl="0">
                <a:spcBef>
                  <a:spcPts val="0"/>
                </a:spcBef>
                <a:spcAft>
                  <a:spcPts val="0"/>
                </a:spcAft>
                <a:buNone/>
              </a:pPr>
              <a:endParaRPr sz="1200">
                <a:solidFill>
                  <a:srgbClr val="FFFFFF"/>
                </a:solidFill>
                <a:latin typeface="Lato Light"/>
                <a:ea typeface="Lato Light"/>
                <a:cs typeface="Lato Light"/>
                <a:sym typeface="Lato Light"/>
              </a:endParaRPr>
            </a:p>
          </p:txBody>
        </p:sp>
        <p:sp>
          <p:nvSpPr>
            <p:cNvPr id="162" name="Google Shape;162;p27"/>
            <p:cNvSpPr/>
            <p:nvPr/>
          </p:nvSpPr>
          <p:spPr>
            <a:xfrm>
              <a:off x="4676823" y="1946286"/>
              <a:ext cx="1378690" cy="1668222"/>
            </a:xfrm>
            <a:custGeom>
              <a:avLst/>
              <a:gdLst/>
              <a:ahLst/>
              <a:cxnLst/>
              <a:rect l="l" t="t" r="r" b="b"/>
              <a:pathLst>
                <a:path w="21337" h="21600" extrusionOk="0">
                  <a:moveTo>
                    <a:pt x="0" y="4387"/>
                  </a:moveTo>
                  <a:lnTo>
                    <a:pt x="15846" y="0"/>
                  </a:lnTo>
                  <a:cubicBezTo>
                    <a:pt x="19012" y="3104"/>
                    <a:pt x="20914" y="6970"/>
                    <a:pt x="21275" y="11038"/>
                  </a:cubicBezTo>
                  <a:cubicBezTo>
                    <a:pt x="21600" y="14704"/>
                    <a:pt x="20656" y="18371"/>
                    <a:pt x="18557" y="21600"/>
                  </a:cubicBezTo>
                  <a:lnTo>
                    <a:pt x="6371" y="7619"/>
                  </a:lnTo>
                  <a:cubicBezTo>
                    <a:pt x="5672" y="6816"/>
                    <a:pt x="4801" y="6128"/>
                    <a:pt x="3803" y="5590"/>
                  </a:cubicBezTo>
                  <a:cubicBezTo>
                    <a:pt x="2651" y="4968"/>
                    <a:pt x="1355" y="4558"/>
                    <a:pt x="0" y="4387"/>
                  </a:cubicBezTo>
                  <a:close/>
                </a:path>
              </a:pathLst>
            </a:custGeom>
            <a:solidFill>
              <a:schemeClr val="accent2"/>
            </a:solidFill>
            <a:ln>
              <a:noFill/>
            </a:ln>
          </p:spPr>
          <p:txBody>
            <a:bodyPr spcFirstLastPara="1" wrap="square" lIns="14275" tIns="14275" rIns="14275" bIns="14275" anchor="ctr" anchorCtr="0">
              <a:noAutofit/>
            </a:bodyPr>
            <a:lstStyle/>
            <a:p>
              <a:pPr marL="0" marR="0" lvl="0" indent="0" algn="l" rtl="0">
                <a:spcBef>
                  <a:spcPts val="0"/>
                </a:spcBef>
                <a:spcAft>
                  <a:spcPts val="0"/>
                </a:spcAft>
                <a:buNone/>
              </a:pPr>
              <a:endParaRPr sz="1300">
                <a:solidFill>
                  <a:schemeClr val="dk1"/>
                </a:solidFill>
                <a:latin typeface="Lato Light"/>
                <a:ea typeface="Lato Light"/>
                <a:cs typeface="Lato Light"/>
                <a:sym typeface="Lato Light"/>
              </a:endParaRPr>
            </a:p>
          </p:txBody>
        </p:sp>
        <p:sp>
          <p:nvSpPr>
            <p:cNvPr id="163" name="Google Shape;163;p27"/>
            <p:cNvSpPr txBox="1"/>
            <p:nvPr/>
          </p:nvSpPr>
          <p:spPr>
            <a:xfrm>
              <a:off x="4444343" y="1670781"/>
              <a:ext cx="312300" cy="280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600" b="1">
                  <a:solidFill>
                    <a:schemeClr val="lt1"/>
                  </a:solidFill>
                  <a:latin typeface="Poppins"/>
                  <a:ea typeface="Poppins"/>
                  <a:cs typeface="Poppins"/>
                  <a:sym typeface="Poppins"/>
                </a:rPr>
                <a:t>01</a:t>
              </a:r>
              <a:endParaRPr sz="1600"/>
            </a:p>
          </p:txBody>
        </p:sp>
        <p:sp>
          <p:nvSpPr>
            <p:cNvPr id="164" name="Google Shape;164;p27"/>
            <p:cNvSpPr txBox="1"/>
            <p:nvPr/>
          </p:nvSpPr>
          <p:spPr>
            <a:xfrm>
              <a:off x="5443660" y="2500224"/>
              <a:ext cx="360600" cy="280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600" b="1">
                  <a:solidFill>
                    <a:schemeClr val="lt1"/>
                  </a:solidFill>
                  <a:latin typeface="Poppins"/>
                  <a:ea typeface="Poppins"/>
                  <a:cs typeface="Poppins"/>
                  <a:sym typeface="Poppins"/>
                </a:rPr>
                <a:t>02</a:t>
              </a:r>
              <a:endParaRPr sz="1600"/>
            </a:p>
          </p:txBody>
        </p:sp>
        <p:sp>
          <p:nvSpPr>
            <p:cNvPr id="165" name="Google Shape;165;p27"/>
            <p:cNvSpPr txBox="1"/>
            <p:nvPr/>
          </p:nvSpPr>
          <p:spPr>
            <a:xfrm>
              <a:off x="4929328" y="3709325"/>
              <a:ext cx="368700" cy="280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600" b="1">
                  <a:solidFill>
                    <a:schemeClr val="lt1"/>
                  </a:solidFill>
                  <a:latin typeface="Poppins"/>
                  <a:ea typeface="Poppins"/>
                  <a:cs typeface="Poppins"/>
                  <a:sym typeface="Poppins"/>
                </a:rPr>
                <a:t>03</a:t>
              </a:r>
              <a:endParaRPr sz="1600"/>
            </a:p>
          </p:txBody>
        </p:sp>
        <p:sp>
          <p:nvSpPr>
            <p:cNvPr id="166" name="Google Shape;166;p27"/>
            <p:cNvSpPr txBox="1"/>
            <p:nvPr/>
          </p:nvSpPr>
          <p:spPr>
            <a:xfrm>
              <a:off x="3677557" y="3598802"/>
              <a:ext cx="386700" cy="280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600" b="1">
                  <a:solidFill>
                    <a:schemeClr val="lt1"/>
                  </a:solidFill>
                  <a:latin typeface="Poppins"/>
                  <a:ea typeface="Poppins"/>
                  <a:cs typeface="Poppins"/>
                  <a:sym typeface="Poppins"/>
                </a:rPr>
                <a:t>04</a:t>
              </a:r>
              <a:endParaRPr sz="1600"/>
            </a:p>
          </p:txBody>
        </p:sp>
        <p:sp>
          <p:nvSpPr>
            <p:cNvPr id="167" name="Google Shape;167;p27"/>
            <p:cNvSpPr txBox="1"/>
            <p:nvPr/>
          </p:nvSpPr>
          <p:spPr>
            <a:xfrm>
              <a:off x="3395840" y="2345006"/>
              <a:ext cx="380400" cy="280800"/>
            </a:xfrm>
            <a:prstGeom prst="rect">
              <a:avLst/>
            </a:prstGeom>
            <a:no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r>
                <a:rPr lang="en" sz="1600" b="1">
                  <a:solidFill>
                    <a:schemeClr val="lt1"/>
                  </a:solidFill>
                  <a:latin typeface="Poppins"/>
                  <a:ea typeface="Poppins"/>
                  <a:cs typeface="Poppins"/>
                  <a:sym typeface="Poppins"/>
                </a:rPr>
                <a:t>05</a:t>
              </a:r>
              <a:endParaRPr sz="1600"/>
            </a:p>
          </p:txBody>
        </p:sp>
      </p:grpSp>
      <p:sp>
        <p:nvSpPr>
          <p:cNvPr id="168" name="Google Shape;168;p27"/>
          <p:cNvSpPr txBox="1">
            <a:spLocks noGrp="1"/>
          </p:cNvSpPr>
          <p:nvPr>
            <p:ph type="subTitle" idx="5"/>
          </p:nvPr>
        </p:nvSpPr>
        <p:spPr>
          <a:xfrm>
            <a:off x="6354875" y="3668350"/>
            <a:ext cx="2318400" cy="12162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oints 4_3">
  <p:cSld name="CUSTOM_3_1">
    <p:spTree>
      <p:nvGrpSpPr>
        <p:cNvPr id="1" name="Shape 169"/>
        <p:cNvGrpSpPr/>
        <p:nvPr/>
      </p:nvGrpSpPr>
      <p:grpSpPr>
        <a:xfrm>
          <a:off x="0" y="0"/>
          <a:ext cx="0" cy="0"/>
          <a:chOff x="0" y="0"/>
          <a:chExt cx="0" cy="0"/>
        </a:xfrm>
      </p:grpSpPr>
      <p:sp>
        <p:nvSpPr>
          <p:cNvPr id="170" name="Google Shape;170;p28"/>
          <p:cNvSpPr txBox="1"/>
          <p:nvPr/>
        </p:nvSpPr>
        <p:spPr>
          <a:xfrm>
            <a:off x="563145" y="14981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01</a:t>
            </a:r>
            <a:endParaRPr sz="2000">
              <a:solidFill>
                <a:schemeClr val="accent4"/>
              </a:solidFill>
            </a:endParaRPr>
          </a:p>
        </p:txBody>
      </p:sp>
      <p:sp>
        <p:nvSpPr>
          <p:cNvPr id="171" name="Google Shape;171;p28"/>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spAutoFit/>
          </a:bodyPr>
          <a:lstStyle>
            <a:lvl1pPr lvl="0" algn="ctr">
              <a:spcBef>
                <a:spcPts val="0"/>
              </a:spcBef>
              <a:spcAft>
                <a:spcPts val="0"/>
              </a:spcAft>
              <a:buSzPts val="2400"/>
              <a:buNone/>
              <a:defRPr sz="2400"/>
            </a:lvl1pPr>
            <a:lvl2pPr lvl="1">
              <a:spcBef>
                <a:spcPts val="0"/>
              </a:spcBef>
              <a:spcAft>
                <a:spcPts val="0"/>
              </a:spcAft>
              <a:buSzPts val="2800"/>
              <a:buNone/>
              <a:defRPr>
                <a:latin typeface="Lato Light"/>
                <a:ea typeface="Lato Light"/>
                <a:cs typeface="Lato Light"/>
                <a:sym typeface="Lato Light"/>
              </a:defRPr>
            </a:lvl2pPr>
            <a:lvl3pPr lvl="2">
              <a:spcBef>
                <a:spcPts val="0"/>
              </a:spcBef>
              <a:spcAft>
                <a:spcPts val="0"/>
              </a:spcAft>
              <a:buSzPts val="2800"/>
              <a:buNone/>
              <a:defRPr>
                <a:latin typeface="Lato Light"/>
                <a:ea typeface="Lato Light"/>
                <a:cs typeface="Lato Light"/>
                <a:sym typeface="Lato Light"/>
              </a:defRPr>
            </a:lvl3pPr>
            <a:lvl4pPr lvl="3">
              <a:spcBef>
                <a:spcPts val="0"/>
              </a:spcBef>
              <a:spcAft>
                <a:spcPts val="0"/>
              </a:spcAft>
              <a:buSzPts val="2800"/>
              <a:buNone/>
              <a:defRPr>
                <a:latin typeface="Lato Light"/>
                <a:ea typeface="Lato Light"/>
                <a:cs typeface="Lato Light"/>
                <a:sym typeface="Lato Light"/>
              </a:defRPr>
            </a:lvl4pPr>
            <a:lvl5pPr lvl="4">
              <a:spcBef>
                <a:spcPts val="0"/>
              </a:spcBef>
              <a:spcAft>
                <a:spcPts val="0"/>
              </a:spcAft>
              <a:buSzPts val="2800"/>
              <a:buNone/>
              <a:defRPr>
                <a:latin typeface="Lato Light"/>
                <a:ea typeface="Lato Light"/>
                <a:cs typeface="Lato Light"/>
                <a:sym typeface="Lato Light"/>
              </a:defRPr>
            </a:lvl5pPr>
            <a:lvl6pPr lvl="5">
              <a:spcBef>
                <a:spcPts val="0"/>
              </a:spcBef>
              <a:spcAft>
                <a:spcPts val="0"/>
              </a:spcAft>
              <a:buSzPts val="2800"/>
              <a:buNone/>
              <a:defRPr>
                <a:latin typeface="Lato Light"/>
                <a:ea typeface="Lato Light"/>
                <a:cs typeface="Lato Light"/>
                <a:sym typeface="Lato Light"/>
              </a:defRPr>
            </a:lvl6pPr>
            <a:lvl7pPr lvl="6">
              <a:spcBef>
                <a:spcPts val="0"/>
              </a:spcBef>
              <a:spcAft>
                <a:spcPts val="0"/>
              </a:spcAft>
              <a:buSzPts val="2800"/>
              <a:buNone/>
              <a:defRPr>
                <a:latin typeface="Lato Light"/>
                <a:ea typeface="Lato Light"/>
                <a:cs typeface="Lato Light"/>
                <a:sym typeface="Lato Light"/>
              </a:defRPr>
            </a:lvl7pPr>
            <a:lvl8pPr lvl="7">
              <a:spcBef>
                <a:spcPts val="0"/>
              </a:spcBef>
              <a:spcAft>
                <a:spcPts val="0"/>
              </a:spcAft>
              <a:buSzPts val="2800"/>
              <a:buNone/>
              <a:defRPr>
                <a:latin typeface="Lato Light"/>
                <a:ea typeface="Lato Light"/>
                <a:cs typeface="Lato Light"/>
                <a:sym typeface="Lato Light"/>
              </a:defRPr>
            </a:lvl8pPr>
            <a:lvl9pPr lvl="8">
              <a:spcBef>
                <a:spcPts val="0"/>
              </a:spcBef>
              <a:spcAft>
                <a:spcPts val="0"/>
              </a:spcAft>
              <a:buSzPts val="2800"/>
              <a:buNone/>
              <a:defRPr>
                <a:latin typeface="Lato Light"/>
                <a:ea typeface="Lato Light"/>
                <a:cs typeface="Lato Light"/>
                <a:sym typeface="Lato Light"/>
              </a:defRPr>
            </a:lvl9pPr>
          </a:lstStyle>
          <a:p>
            <a:endParaRPr/>
          </a:p>
        </p:txBody>
      </p:sp>
      <p:sp>
        <p:nvSpPr>
          <p:cNvPr id="172" name="Google Shape;172;p28"/>
          <p:cNvSpPr txBox="1">
            <a:spLocks noGrp="1"/>
          </p:cNvSpPr>
          <p:nvPr>
            <p:ph type="subTitle" idx="1"/>
          </p:nvPr>
        </p:nvSpPr>
        <p:spPr>
          <a:xfrm>
            <a:off x="1106375" y="1444225"/>
            <a:ext cx="2881500" cy="13020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173" name="Google Shape;173;p28"/>
          <p:cNvSpPr txBox="1"/>
          <p:nvPr/>
        </p:nvSpPr>
        <p:spPr>
          <a:xfrm>
            <a:off x="4944270" y="149817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02</a:t>
            </a:r>
            <a:endParaRPr sz="2000">
              <a:solidFill>
                <a:schemeClr val="accent4"/>
              </a:solidFill>
            </a:endParaRPr>
          </a:p>
        </p:txBody>
      </p:sp>
      <p:sp>
        <p:nvSpPr>
          <p:cNvPr id="174" name="Google Shape;174;p28"/>
          <p:cNvSpPr txBox="1">
            <a:spLocks noGrp="1"/>
          </p:cNvSpPr>
          <p:nvPr>
            <p:ph type="subTitle" idx="2"/>
          </p:nvPr>
        </p:nvSpPr>
        <p:spPr>
          <a:xfrm>
            <a:off x="5487500" y="1444225"/>
            <a:ext cx="2881500" cy="13020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175" name="Google Shape;175;p28"/>
          <p:cNvSpPr txBox="1"/>
          <p:nvPr/>
        </p:nvSpPr>
        <p:spPr>
          <a:xfrm>
            <a:off x="563145" y="323542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03</a:t>
            </a:r>
            <a:endParaRPr sz="2000">
              <a:solidFill>
                <a:schemeClr val="accent4"/>
              </a:solidFill>
            </a:endParaRPr>
          </a:p>
        </p:txBody>
      </p:sp>
      <p:sp>
        <p:nvSpPr>
          <p:cNvPr id="176" name="Google Shape;176;p28"/>
          <p:cNvSpPr txBox="1">
            <a:spLocks noGrp="1"/>
          </p:cNvSpPr>
          <p:nvPr>
            <p:ph type="subTitle" idx="3"/>
          </p:nvPr>
        </p:nvSpPr>
        <p:spPr>
          <a:xfrm>
            <a:off x="1106375" y="3174175"/>
            <a:ext cx="2881500" cy="13020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
        <p:nvSpPr>
          <p:cNvPr id="177" name="Google Shape;177;p28"/>
          <p:cNvSpPr txBox="1"/>
          <p:nvPr/>
        </p:nvSpPr>
        <p:spPr>
          <a:xfrm>
            <a:off x="4944270" y="3235425"/>
            <a:ext cx="474900" cy="307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2000" b="1">
                <a:solidFill>
                  <a:schemeClr val="accent4"/>
                </a:solidFill>
                <a:latin typeface="Poppins"/>
                <a:ea typeface="Poppins"/>
                <a:cs typeface="Poppins"/>
                <a:sym typeface="Poppins"/>
              </a:rPr>
              <a:t>04</a:t>
            </a:r>
            <a:endParaRPr sz="2000">
              <a:solidFill>
                <a:schemeClr val="accent4"/>
              </a:solidFill>
            </a:endParaRPr>
          </a:p>
        </p:txBody>
      </p:sp>
      <p:sp>
        <p:nvSpPr>
          <p:cNvPr id="178" name="Google Shape;178;p28"/>
          <p:cNvSpPr txBox="1">
            <a:spLocks noGrp="1"/>
          </p:cNvSpPr>
          <p:nvPr>
            <p:ph type="subTitle" idx="4"/>
          </p:nvPr>
        </p:nvSpPr>
        <p:spPr>
          <a:xfrm>
            <a:off x="5487500" y="3174175"/>
            <a:ext cx="2881500" cy="13020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Open Sans Medium"/>
              <a:buNone/>
              <a:defRPr sz="1100">
                <a:latin typeface="Open Sans Medium"/>
                <a:ea typeface="Open Sans Medium"/>
                <a:cs typeface="Open Sans Medium"/>
                <a:sym typeface="Open Sans Medium"/>
              </a:defRPr>
            </a:lvl1pPr>
            <a:lvl2pPr lvl="1" algn="r">
              <a:spcBef>
                <a:spcPts val="0"/>
              </a:spcBef>
              <a:spcAft>
                <a:spcPts val="0"/>
              </a:spcAft>
              <a:buSzPts val="1100"/>
              <a:buNone/>
              <a:defRPr sz="1100"/>
            </a:lvl2pPr>
            <a:lvl3pPr lvl="2" algn="r">
              <a:spcBef>
                <a:spcPts val="0"/>
              </a:spcBef>
              <a:spcAft>
                <a:spcPts val="0"/>
              </a:spcAft>
              <a:buSzPts val="1100"/>
              <a:buNone/>
              <a:defRPr sz="1100"/>
            </a:lvl3pPr>
            <a:lvl4pPr lvl="3" algn="r">
              <a:spcBef>
                <a:spcPts val="0"/>
              </a:spcBef>
              <a:spcAft>
                <a:spcPts val="0"/>
              </a:spcAft>
              <a:buSzPts val="1100"/>
              <a:buNone/>
              <a:defRPr sz="1100"/>
            </a:lvl4pPr>
            <a:lvl5pPr lvl="4" algn="r">
              <a:spcBef>
                <a:spcPts val="0"/>
              </a:spcBef>
              <a:spcAft>
                <a:spcPts val="0"/>
              </a:spcAft>
              <a:buSzPts val="1100"/>
              <a:buNone/>
              <a:defRPr sz="1100"/>
            </a:lvl5pPr>
            <a:lvl6pPr lvl="5" algn="r">
              <a:spcBef>
                <a:spcPts val="0"/>
              </a:spcBef>
              <a:spcAft>
                <a:spcPts val="0"/>
              </a:spcAft>
              <a:buSzPts val="1100"/>
              <a:buNone/>
              <a:defRPr sz="1100"/>
            </a:lvl6pPr>
            <a:lvl7pPr lvl="6" algn="r">
              <a:spcBef>
                <a:spcPts val="0"/>
              </a:spcBef>
              <a:spcAft>
                <a:spcPts val="0"/>
              </a:spcAft>
              <a:buSzPts val="1100"/>
              <a:buNone/>
              <a:defRPr sz="1100"/>
            </a:lvl7pPr>
            <a:lvl8pPr lvl="7" algn="r">
              <a:spcBef>
                <a:spcPts val="0"/>
              </a:spcBef>
              <a:spcAft>
                <a:spcPts val="0"/>
              </a:spcAft>
              <a:buSzPts val="1100"/>
              <a:buNone/>
              <a:defRPr sz="1100"/>
            </a:lvl8pPr>
            <a:lvl9pPr lvl="8" algn="r">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pos="1404">
          <p15:clr>
            <a:srgbClr val="E46962"/>
          </p15:clr>
        </p15:guide>
        <p15:guide id="2" orient="horz" pos="979">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566250" y="445025"/>
            <a:ext cx="80115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600"/>
              <a:buFont typeface="Space Grotesk"/>
              <a:buNone/>
              <a:defRPr sz="2600" b="1">
                <a:solidFill>
                  <a:schemeClr val="dk2"/>
                </a:solidFill>
                <a:latin typeface="Space Grotesk"/>
                <a:ea typeface="Space Grotesk"/>
                <a:cs typeface="Space Grotesk"/>
                <a:sym typeface="Space Grotesk"/>
              </a:defRPr>
            </a:lvl1pPr>
            <a:lvl2pPr lvl="1">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2pPr>
            <a:lvl3pPr lvl="2">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3pPr>
            <a:lvl4pPr lvl="3">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4pPr>
            <a:lvl5pPr lvl="4">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5pPr>
            <a:lvl6pPr lvl="5">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6pPr>
            <a:lvl7pPr lvl="6">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7pPr>
            <a:lvl8pPr lvl="7">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8pPr>
            <a:lvl9pPr lvl="8">
              <a:spcBef>
                <a:spcPts val="0"/>
              </a:spcBef>
              <a:spcAft>
                <a:spcPts val="0"/>
              </a:spcAft>
              <a:buClr>
                <a:schemeClr val="dk2"/>
              </a:buClr>
              <a:buSzPts val="2800"/>
              <a:buFont typeface="Hanken Grotesk"/>
              <a:buNone/>
              <a:defRPr sz="2800" b="1">
                <a:solidFill>
                  <a:schemeClr val="dk2"/>
                </a:solidFill>
                <a:latin typeface="Hanken Grotesk"/>
                <a:ea typeface="Hanken Grotesk"/>
                <a:cs typeface="Hanken Grotesk"/>
                <a:sym typeface="Hanken Grotesk"/>
              </a:defRPr>
            </a:lvl9pPr>
          </a:lstStyle>
          <a:p>
            <a:endParaRPr/>
          </a:p>
        </p:txBody>
      </p:sp>
      <p:sp>
        <p:nvSpPr>
          <p:cNvPr id="52" name="Google Shape;52;p13"/>
          <p:cNvSpPr txBox="1">
            <a:spLocks noGrp="1"/>
          </p:cNvSpPr>
          <p:nvPr>
            <p:ph type="body" idx="1"/>
          </p:nvPr>
        </p:nvSpPr>
        <p:spPr>
          <a:xfrm>
            <a:off x="566250" y="1377275"/>
            <a:ext cx="8011500" cy="3191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Inter Medium"/>
              <a:buChar char="●"/>
              <a:defRPr sz="1800">
                <a:solidFill>
                  <a:schemeClr val="dk2"/>
                </a:solidFill>
                <a:latin typeface="Inter Medium"/>
                <a:ea typeface="Inter Medium"/>
                <a:cs typeface="Inter Medium"/>
                <a:sym typeface="Inter Medium"/>
              </a:defRPr>
            </a:lvl1pPr>
            <a:lvl2pPr marL="914400" lvl="1"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2pPr>
            <a:lvl3pPr marL="1371600" lvl="2"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3pPr>
            <a:lvl4pPr marL="1828800" lvl="3"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4pPr>
            <a:lvl5pPr marL="2286000" lvl="4"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5pPr>
            <a:lvl6pPr marL="2743200" lvl="5"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6pPr>
            <a:lvl7pPr marL="3200400" lvl="6"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7pPr>
            <a:lvl8pPr marL="3657600" lvl="7"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8pPr>
            <a:lvl9pPr marL="4114800" lvl="8" indent="-317500">
              <a:lnSpc>
                <a:spcPct val="115000"/>
              </a:lnSpc>
              <a:spcBef>
                <a:spcPts val="0"/>
              </a:spcBef>
              <a:spcAft>
                <a:spcPts val="0"/>
              </a:spcAft>
              <a:buClr>
                <a:schemeClr val="dk2"/>
              </a:buClr>
              <a:buSzPts val="1400"/>
              <a:buFont typeface="Inter Medium"/>
              <a:buChar char="■"/>
              <a:defRPr>
                <a:solidFill>
                  <a:schemeClr val="dk2"/>
                </a:solidFill>
                <a:latin typeface="Inter Medium"/>
                <a:ea typeface="Inter Medium"/>
                <a:cs typeface="Inter Medium"/>
                <a:sym typeface="Inter Medium"/>
              </a:defRPr>
            </a:lvl9pPr>
          </a:lstStyle>
          <a:p>
            <a:endParaRPr/>
          </a:p>
        </p:txBody>
      </p:sp>
      <p:sp>
        <p:nvSpPr>
          <p:cNvPr id="53" name="Google Shape;53;p13"/>
          <p:cNvSpPr txBox="1">
            <a:spLocks noGrp="1"/>
          </p:cNvSpPr>
          <p:nvPr>
            <p:ph type="sldNum" idx="12"/>
          </p:nvPr>
        </p:nvSpPr>
        <p:spPr>
          <a:xfrm>
            <a:off x="80290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57">
          <p15:clr>
            <a:srgbClr val="E46962"/>
          </p15:clr>
        </p15:guide>
        <p15:guide id="2" pos="5403">
          <p15:clr>
            <a:srgbClr val="E46962"/>
          </p15:clr>
        </p15:guide>
        <p15:guide id="3" orient="horz" pos="280">
          <p15:clr>
            <a:srgbClr val="E46962"/>
          </p15:clr>
        </p15:guide>
        <p15:guide id="4" orient="horz" pos="2878">
          <p15:clr>
            <a:srgbClr val="E46962"/>
          </p15:clr>
        </p15:guide>
        <p15:guide id="5" orient="horz" pos="868">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732150" y="1432763"/>
            <a:ext cx="7679700" cy="72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8170F"/>
                </a:solidFill>
                <a:latin typeface="Krona One"/>
                <a:ea typeface="Krona One"/>
                <a:cs typeface="Krona One"/>
                <a:sym typeface="Krona One"/>
              </a:rPr>
              <a:t>African Politicians' Headache</a:t>
            </a:r>
            <a:endParaRPr>
              <a:solidFill>
                <a:srgbClr val="08170F"/>
              </a:solidFill>
              <a:latin typeface="Krona One"/>
              <a:ea typeface="Krona One"/>
              <a:cs typeface="Krona One"/>
              <a:sym typeface="Krona One"/>
            </a:endParaRPr>
          </a:p>
        </p:txBody>
      </p:sp>
      <p:sp>
        <p:nvSpPr>
          <p:cNvPr id="184" name="Google Shape;184;p29"/>
          <p:cNvSpPr txBox="1">
            <a:spLocks noGrp="1"/>
          </p:cNvSpPr>
          <p:nvPr>
            <p:ph type="body" idx="1"/>
          </p:nvPr>
        </p:nvSpPr>
        <p:spPr>
          <a:xfrm>
            <a:off x="732150" y="2229500"/>
            <a:ext cx="7679700" cy="24489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a:solidFill>
                  <a:srgbClr val="233E30"/>
                </a:solidFill>
                <a:latin typeface="Roboto Medium"/>
                <a:ea typeface="Roboto Medium"/>
                <a:cs typeface="Roboto Medium"/>
                <a:sym typeface="Roboto Medium"/>
              </a:rPr>
              <a:t>This presentation explores how politics can positively shape various aspects of African developing countries. It focuses on governance, social services, food security, and health, and education. The presentation showcases real-world instances of positive political actions that have resulted in improvements in these areas and suggests policies that can be implemented to foster sustained progress. It also emphasizes the incorporation of visuals, statistics, and key points to make the presentation engaging and informative.</a:t>
            </a:r>
            <a:endParaRPr>
              <a:solidFill>
                <a:srgbClr val="233E30"/>
              </a:solidFill>
              <a:latin typeface="Roboto Medium"/>
              <a:ea typeface="Roboto Medium"/>
              <a:cs typeface="Roboto Medium"/>
              <a:sym typeface="Roboto Medium"/>
            </a:endParaRPr>
          </a:p>
          <a:p>
            <a:pPr marL="0" lvl="0" indent="0" algn="ctr" rtl="0">
              <a:spcBef>
                <a:spcPts val="1200"/>
              </a:spcBef>
              <a:spcAft>
                <a:spcPts val="0"/>
              </a:spcAft>
              <a:buNone/>
            </a:pPr>
            <a:endParaRPr>
              <a:solidFill>
                <a:srgbClr val="233E30"/>
              </a:solidFill>
              <a:latin typeface="Roboto Medium"/>
              <a:ea typeface="Roboto Medium"/>
              <a:cs typeface="Roboto Medium"/>
              <a:sym typeface="Roboto Medium"/>
            </a:endParaRPr>
          </a:p>
          <a:p>
            <a:pPr marL="0" lvl="0" indent="0" algn="ctr" rtl="0">
              <a:spcBef>
                <a:spcPts val="1200"/>
              </a:spcBef>
              <a:spcAft>
                <a:spcPts val="1200"/>
              </a:spcAft>
              <a:buNone/>
            </a:pPr>
            <a:r>
              <a:rPr lang="en" b="1">
                <a:solidFill>
                  <a:srgbClr val="233E30"/>
                </a:solidFill>
                <a:latin typeface="Roboto"/>
                <a:ea typeface="Roboto"/>
                <a:cs typeface="Roboto"/>
                <a:sym typeface="Roboto"/>
              </a:rPr>
              <a:t>BY: JOHN SELE PHILIP - MDS240151</a:t>
            </a:r>
            <a:endParaRPr b="1">
              <a:solidFill>
                <a:srgbClr val="233E30"/>
              </a:solidFill>
              <a:latin typeface="Roboto"/>
              <a:ea typeface="Roboto"/>
              <a:cs typeface="Roboto"/>
              <a:sym typeface="Roboto"/>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188"/>
        <p:cNvGrpSpPr/>
        <p:nvPr/>
      </p:nvGrpSpPr>
      <p:grpSpPr>
        <a:xfrm>
          <a:off x="0" y="0"/>
          <a:ext cx="0" cy="0"/>
          <a:chOff x="0" y="0"/>
          <a:chExt cx="0" cy="0"/>
        </a:xfrm>
      </p:grpSpPr>
      <p:sp>
        <p:nvSpPr>
          <p:cNvPr id="189" name="Google Shape;189;p30"/>
          <p:cNvSpPr txBox="1">
            <a:spLocks noGrp="1"/>
          </p:cNvSpPr>
          <p:nvPr>
            <p:ph type="subTitle" idx="1"/>
          </p:nvPr>
        </p:nvSpPr>
        <p:spPr>
          <a:xfrm>
            <a:off x="467425" y="1394975"/>
            <a:ext cx="2198400" cy="12162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Positive Impact of Politics:</a:t>
            </a:r>
            <a:endParaRPr>
              <a:solidFill>
                <a:srgbClr val="233E30"/>
              </a:solidFill>
              <a:latin typeface="Roboto Medium"/>
              <a:ea typeface="Roboto Medium"/>
              <a:cs typeface="Roboto Medium"/>
              <a:sym typeface="Roboto Medium"/>
            </a:endParaRPr>
          </a:p>
        </p:txBody>
      </p:sp>
      <p:sp>
        <p:nvSpPr>
          <p:cNvPr id="190" name="Google Shape;190;p30"/>
          <p:cNvSpPr txBox="1">
            <a:spLocks noGrp="1"/>
          </p:cNvSpPr>
          <p:nvPr>
            <p:ph type="subTitle" idx="2"/>
          </p:nvPr>
        </p:nvSpPr>
        <p:spPr>
          <a:xfrm>
            <a:off x="467425" y="3096425"/>
            <a:ext cx="2198400" cy="12162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Institutional Strengthening: Emphasize the need for robust institutions that uphold the rule of law and transparency.</a:t>
            </a:r>
            <a:endParaRPr>
              <a:solidFill>
                <a:srgbClr val="233E30"/>
              </a:solidFill>
              <a:latin typeface="Roboto Medium"/>
              <a:ea typeface="Roboto Medium"/>
              <a:cs typeface="Roboto Medium"/>
              <a:sym typeface="Roboto Medium"/>
            </a:endParaRPr>
          </a:p>
        </p:txBody>
      </p:sp>
      <p:sp>
        <p:nvSpPr>
          <p:cNvPr id="191" name="Google Shape;191;p30"/>
          <p:cNvSpPr txBox="1">
            <a:spLocks noGrp="1"/>
          </p:cNvSpPr>
          <p:nvPr>
            <p:ph type="subTitle" idx="3"/>
          </p:nvPr>
        </p:nvSpPr>
        <p:spPr>
          <a:xfrm>
            <a:off x="6302925" y="1394975"/>
            <a:ext cx="2277300" cy="1212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solidFill>
                  <a:srgbClr val="233E30"/>
                </a:solidFill>
                <a:latin typeface="Roboto Medium"/>
                <a:ea typeface="Roboto Medium"/>
                <a:cs typeface="Roboto Medium"/>
                <a:sym typeface="Roboto Medium"/>
              </a:rPr>
              <a:t>Anti-Corruption Measures: Discuss the implementation of policies and practices to combat corruption, promoting accountability.</a:t>
            </a:r>
            <a:endParaRPr>
              <a:solidFill>
                <a:srgbClr val="233E30"/>
              </a:solidFill>
              <a:latin typeface="Roboto Medium"/>
              <a:ea typeface="Roboto Medium"/>
              <a:cs typeface="Roboto Medium"/>
              <a:sym typeface="Roboto Medium"/>
            </a:endParaRPr>
          </a:p>
        </p:txBody>
      </p:sp>
      <p:sp>
        <p:nvSpPr>
          <p:cNvPr id="192" name="Google Shape;192;p30"/>
          <p:cNvSpPr txBox="1">
            <a:spLocks noGrp="1"/>
          </p:cNvSpPr>
          <p:nvPr>
            <p:ph type="subTitle" idx="4"/>
          </p:nvPr>
        </p:nvSpPr>
        <p:spPr>
          <a:xfrm>
            <a:off x="6302925" y="3096425"/>
            <a:ext cx="2277300" cy="1212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solidFill>
                  <a:srgbClr val="233E30"/>
                </a:solidFill>
                <a:latin typeface="Roboto Medium"/>
                <a:ea typeface="Roboto Medium"/>
                <a:cs typeface="Roboto Medium"/>
                <a:sym typeface="Roboto Medium"/>
              </a:rPr>
              <a:t>Citizen Participation: Encourage political processes that foster citizen engagement and participation.</a:t>
            </a:r>
            <a:endParaRPr>
              <a:solidFill>
                <a:srgbClr val="233E30"/>
              </a:solidFill>
              <a:latin typeface="Roboto Medium"/>
              <a:ea typeface="Roboto Medium"/>
              <a:cs typeface="Roboto Medium"/>
              <a:sym typeface="Roboto Medium"/>
            </a:endParaRPr>
          </a:p>
        </p:txBody>
      </p:sp>
      <p:sp>
        <p:nvSpPr>
          <p:cNvPr id="193" name="Google Shape;193;p30"/>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8170F"/>
                </a:solidFill>
                <a:latin typeface="Krona One"/>
                <a:ea typeface="Krona One"/>
                <a:cs typeface="Krona One"/>
                <a:sym typeface="Krona One"/>
              </a:rPr>
              <a:t>Governance</a:t>
            </a:r>
            <a:endParaRPr>
              <a:solidFill>
                <a:srgbClr val="08170F"/>
              </a:solidFill>
              <a:latin typeface="Krona One"/>
              <a:ea typeface="Krona One"/>
              <a:cs typeface="Krona One"/>
              <a:sym typeface="Krona One"/>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197"/>
        <p:cNvGrpSpPr/>
        <p:nvPr/>
      </p:nvGrpSpPr>
      <p:grpSpPr>
        <a:xfrm>
          <a:off x="0" y="0"/>
          <a:ext cx="0" cy="0"/>
          <a:chOff x="0" y="0"/>
          <a:chExt cx="0" cy="0"/>
        </a:xfrm>
      </p:grpSpPr>
      <p:sp>
        <p:nvSpPr>
          <p:cNvPr id="198" name="Google Shape;198;p31"/>
          <p:cNvSpPr txBox="1">
            <a:spLocks noGrp="1"/>
          </p:cNvSpPr>
          <p:nvPr>
            <p:ph type="subTitle" idx="1"/>
          </p:nvPr>
        </p:nvSpPr>
        <p:spPr>
          <a:xfrm>
            <a:off x="6368675" y="1394975"/>
            <a:ext cx="2318400" cy="1216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solidFill>
                  <a:srgbClr val="233E30"/>
                </a:solidFill>
                <a:latin typeface="Roboto Medium"/>
                <a:ea typeface="Roboto Medium"/>
                <a:cs typeface="Roboto Medium"/>
                <a:sym typeface="Roboto Medium"/>
              </a:rPr>
              <a:t>Positive Impact of Politics:</a:t>
            </a:r>
            <a:endParaRPr>
              <a:solidFill>
                <a:srgbClr val="233E30"/>
              </a:solidFill>
              <a:latin typeface="Roboto Medium"/>
              <a:ea typeface="Roboto Medium"/>
              <a:cs typeface="Roboto Medium"/>
              <a:sym typeface="Roboto Medium"/>
            </a:endParaRPr>
          </a:p>
        </p:txBody>
      </p:sp>
      <p:sp>
        <p:nvSpPr>
          <p:cNvPr id="199" name="Google Shape;199;p31"/>
          <p:cNvSpPr txBox="1">
            <a:spLocks noGrp="1"/>
          </p:cNvSpPr>
          <p:nvPr>
            <p:ph type="subTitle" idx="2"/>
          </p:nvPr>
        </p:nvSpPr>
        <p:spPr>
          <a:xfrm>
            <a:off x="6368675" y="3321975"/>
            <a:ext cx="2318400" cy="1216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solidFill>
                  <a:srgbClr val="233E30"/>
                </a:solidFill>
                <a:latin typeface="Roboto Medium"/>
                <a:ea typeface="Roboto Medium"/>
                <a:cs typeface="Roboto Medium"/>
                <a:sym typeface="Roboto Medium"/>
              </a:rPr>
              <a:t>Investment in Infrastructure: Discuss policies supporting the development of essential infrastructure like healthcare facilities, schools, and housing.</a:t>
            </a:r>
            <a:endParaRPr>
              <a:solidFill>
                <a:srgbClr val="233E30"/>
              </a:solidFill>
              <a:latin typeface="Roboto Medium"/>
              <a:ea typeface="Roboto Medium"/>
              <a:cs typeface="Roboto Medium"/>
              <a:sym typeface="Roboto Medium"/>
            </a:endParaRPr>
          </a:p>
        </p:txBody>
      </p:sp>
      <p:sp>
        <p:nvSpPr>
          <p:cNvPr id="200" name="Google Shape;200;p31"/>
          <p:cNvSpPr txBox="1">
            <a:spLocks noGrp="1"/>
          </p:cNvSpPr>
          <p:nvPr>
            <p:ph type="subTitle" idx="3"/>
          </p:nvPr>
        </p:nvSpPr>
        <p:spPr>
          <a:xfrm>
            <a:off x="470725" y="1394975"/>
            <a:ext cx="2318400" cy="12162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Social Welfare Programs: Showcase initiatives aimed at poverty alleviation, youth empowerment, and gender equality.</a:t>
            </a:r>
            <a:endParaRPr>
              <a:solidFill>
                <a:srgbClr val="233E30"/>
              </a:solidFill>
              <a:latin typeface="Roboto Medium"/>
              <a:ea typeface="Roboto Medium"/>
              <a:cs typeface="Roboto Medium"/>
              <a:sym typeface="Roboto Medium"/>
            </a:endParaRPr>
          </a:p>
        </p:txBody>
      </p:sp>
      <p:sp>
        <p:nvSpPr>
          <p:cNvPr id="201" name="Google Shape;201;p31"/>
          <p:cNvSpPr txBox="1">
            <a:spLocks noGrp="1"/>
          </p:cNvSpPr>
          <p:nvPr>
            <p:ph type="subTitle" idx="4"/>
          </p:nvPr>
        </p:nvSpPr>
        <p:spPr>
          <a:xfrm>
            <a:off x="470725" y="3321975"/>
            <a:ext cx="2318400" cy="12162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Accessible Healthcare and Education: Advocate for policies that ensure healthcare and education accessibility for all.</a:t>
            </a:r>
            <a:endParaRPr>
              <a:solidFill>
                <a:srgbClr val="233E30"/>
              </a:solidFill>
              <a:latin typeface="Roboto Medium"/>
              <a:ea typeface="Roboto Medium"/>
              <a:cs typeface="Roboto Medium"/>
              <a:sym typeface="Roboto Medium"/>
            </a:endParaRPr>
          </a:p>
        </p:txBody>
      </p:sp>
      <p:sp>
        <p:nvSpPr>
          <p:cNvPr id="202" name="Google Shape;202;p31"/>
          <p:cNvSpPr txBox="1">
            <a:spLocks noGrp="1"/>
          </p:cNvSpPr>
          <p:nvPr>
            <p:ph type="title"/>
          </p:nvPr>
        </p:nvSpPr>
        <p:spPr>
          <a:xfrm>
            <a:off x="1245150" y="401725"/>
            <a:ext cx="6653700" cy="42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8170F"/>
                </a:solidFill>
                <a:latin typeface="Krona One"/>
                <a:ea typeface="Krona One"/>
                <a:cs typeface="Krona One"/>
                <a:sym typeface="Krona One"/>
              </a:rPr>
              <a:t>Social Services</a:t>
            </a:r>
            <a:endParaRPr>
              <a:solidFill>
                <a:srgbClr val="08170F"/>
              </a:solidFill>
              <a:latin typeface="Krona One"/>
              <a:ea typeface="Krona One"/>
              <a:cs typeface="Krona One"/>
              <a:sym typeface="Krona One"/>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206"/>
        <p:cNvGrpSpPr/>
        <p:nvPr/>
      </p:nvGrpSpPr>
      <p:grpSpPr>
        <a:xfrm>
          <a:off x="0" y="0"/>
          <a:ext cx="0" cy="0"/>
          <a:chOff x="0" y="0"/>
          <a:chExt cx="0" cy="0"/>
        </a:xfrm>
      </p:grpSpPr>
      <p:pic>
        <p:nvPicPr>
          <p:cNvPr id="207" name="Google Shape;207;p32"/>
          <p:cNvPicPr preferRelativeResize="0">
            <a:picLocks noGrp="1"/>
          </p:cNvPicPr>
          <p:nvPr>
            <p:ph type="pic" idx="2"/>
          </p:nvPr>
        </p:nvPicPr>
        <p:blipFill rotWithShape="1">
          <a:blip r:embed="rId3">
            <a:alphaModFix/>
          </a:blip>
          <a:srcRect l="32090" r="32094"/>
          <a:stretch/>
        </p:blipFill>
        <p:spPr>
          <a:xfrm>
            <a:off x="0" y="100"/>
            <a:ext cx="3432300" cy="5143500"/>
          </a:xfrm>
          <a:prstGeom prst="roundRect">
            <a:avLst>
              <a:gd name="adj" fmla="val 16667"/>
            </a:avLst>
          </a:prstGeom>
        </p:spPr>
      </p:pic>
      <p:sp>
        <p:nvSpPr>
          <p:cNvPr id="208" name="Google Shape;208;p32"/>
          <p:cNvSpPr txBox="1">
            <a:spLocks noGrp="1"/>
          </p:cNvSpPr>
          <p:nvPr>
            <p:ph type="subTitle" idx="1"/>
          </p:nvPr>
        </p:nvSpPr>
        <p:spPr>
          <a:xfrm>
            <a:off x="4135200" y="1595175"/>
            <a:ext cx="4176600" cy="19647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233E30"/>
              </a:buClr>
              <a:buSzPts val="1300"/>
              <a:buFont typeface="Roboto Medium"/>
              <a:buChar char="●"/>
            </a:pPr>
            <a:r>
              <a:rPr lang="en">
                <a:solidFill>
                  <a:srgbClr val="233E30"/>
                </a:solidFill>
                <a:latin typeface="Roboto Medium"/>
                <a:ea typeface="Roboto Medium"/>
                <a:cs typeface="Roboto Medium"/>
                <a:sym typeface="Roboto Medium"/>
              </a:rPr>
              <a:t>Agricultural Policies: Discuss policies supporting sustainable agriculture, land reform, and farmer empowerment.</a:t>
            </a:r>
            <a:endParaRPr>
              <a:solidFill>
                <a:srgbClr val="233E30"/>
              </a:solidFill>
              <a:latin typeface="Roboto Medium"/>
              <a:ea typeface="Roboto Medium"/>
              <a:cs typeface="Roboto Medium"/>
              <a:sym typeface="Roboto Medium"/>
            </a:endParaRPr>
          </a:p>
          <a:p>
            <a:pPr marL="457200" lvl="0" indent="-311150" algn="l" rtl="0">
              <a:lnSpc>
                <a:spcPct val="110000"/>
              </a:lnSpc>
              <a:spcBef>
                <a:spcPts val="0"/>
              </a:spcBef>
              <a:spcAft>
                <a:spcPts val="0"/>
              </a:spcAft>
              <a:buClr>
                <a:srgbClr val="233E30"/>
              </a:buClr>
              <a:buSzPts val="1300"/>
              <a:buFont typeface="Roboto Medium"/>
              <a:buChar char="●"/>
            </a:pPr>
            <a:r>
              <a:rPr lang="en">
                <a:solidFill>
                  <a:srgbClr val="233E30"/>
                </a:solidFill>
                <a:latin typeface="Roboto Medium"/>
                <a:ea typeface="Roboto Medium"/>
                <a:cs typeface="Roboto Medium"/>
                <a:sym typeface="Roboto Medium"/>
              </a:rPr>
              <a:t>Research and Innovation: Advocate for investment in agricultural research and technology to enhance productivity.</a:t>
            </a:r>
            <a:endParaRPr>
              <a:solidFill>
                <a:srgbClr val="233E30"/>
              </a:solidFill>
              <a:latin typeface="Roboto Medium"/>
              <a:ea typeface="Roboto Medium"/>
              <a:cs typeface="Roboto Medium"/>
              <a:sym typeface="Roboto Medium"/>
            </a:endParaRPr>
          </a:p>
          <a:p>
            <a:pPr marL="457200" lvl="0" indent="-311150" algn="l" rtl="0">
              <a:lnSpc>
                <a:spcPct val="110000"/>
              </a:lnSpc>
              <a:spcBef>
                <a:spcPts val="0"/>
              </a:spcBef>
              <a:spcAft>
                <a:spcPts val="0"/>
              </a:spcAft>
              <a:buClr>
                <a:srgbClr val="233E30"/>
              </a:buClr>
              <a:buSzPts val="1300"/>
              <a:buFont typeface="Roboto Medium"/>
              <a:buChar char="●"/>
            </a:pPr>
            <a:r>
              <a:rPr lang="en">
                <a:solidFill>
                  <a:srgbClr val="233E30"/>
                </a:solidFill>
                <a:latin typeface="Roboto Medium"/>
                <a:ea typeface="Roboto Medium"/>
                <a:cs typeface="Roboto Medium"/>
                <a:sym typeface="Roboto Medium"/>
              </a:rPr>
              <a:t>Market Access: Emphasize the importance of policies that facilitate fair market access for farmers.</a:t>
            </a:r>
            <a:endParaRPr>
              <a:solidFill>
                <a:srgbClr val="233E30"/>
              </a:solidFill>
              <a:latin typeface="Roboto Medium"/>
              <a:ea typeface="Roboto Medium"/>
              <a:cs typeface="Roboto Medium"/>
              <a:sym typeface="Roboto Medium"/>
            </a:endParaRPr>
          </a:p>
        </p:txBody>
      </p:sp>
      <p:sp>
        <p:nvSpPr>
          <p:cNvPr id="209" name="Google Shape;209;p32"/>
          <p:cNvSpPr txBox="1">
            <a:spLocks noGrp="1"/>
          </p:cNvSpPr>
          <p:nvPr>
            <p:ph type="title"/>
          </p:nvPr>
        </p:nvSpPr>
        <p:spPr>
          <a:xfrm>
            <a:off x="4135200" y="650250"/>
            <a:ext cx="4270500" cy="726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8170F"/>
                </a:solidFill>
                <a:latin typeface="Krona One"/>
                <a:ea typeface="Krona One"/>
                <a:cs typeface="Krona One"/>
                <a:sym typeface="Krona One"/>
              </a:rPr>
              <a:t>Food Security</a:t>
            </a:r>
            <a:endParaRPr>
              <a:solidFill>
                <a:srgbClr val="08170F"/>
              </a:solidFill>
              <a:latin typeface="Krona One"/>
              <a:ea typeface="Krona One"/>
              <a:cs typeface="Krona One"/>
              <a:sym typeface="Krona One"/>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213"/>
        <p:cNvGrpSpPr/>
        <p:nvPr/>
      </p:nvGrpSpPr>
      <p:grpSpPr>
        <a:xfrm>
          <a:off x="0" y="0"/>
          <a:ext cx="0" cy="0"/>
          <a:chOff x="0" y="0"/>
          <a:chExt cx="0" cy="0"/>
        </a:xfrm>
      </p:grpSpPr>
      <p:sp>
        <p:nvSpPr>
          <p:cNvPr id="214" name="Google Shape;214;p33"/>
          <p:cNvSpPr txBox="1">
            <a:spLocks noGrp="1"/>
          </p:cNvSpPr>
          <p:nvPr>
            <p:ph type="subTitle" idx="1"/>
          </p:nvPr>
        </p:nvSpPr>
        <p:spPr>
          <a:xfrm>
            <a:off x="6595075" y="2305850"/>
            <a:ext cx="2096100" cy="1360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dirty="0">
                <a:solidFill>
                  <a:srgbClr val="233E30"/>
                </a:solidFill>
                <a:latin typeface="Roboto Medium"/>
                <a:ea typeface="Roboto Medium"/>
                <a:cs typeface="Roboto Medium"/>
                <a:sym typeface="Roboto Medium"/>
              </a:rPr>
              <a:t>Education Access: Advocate for policies that ensure universal access to quality education.</a:t>
            </a:r>
            <a:endParaRPr dirty="0">
              <a:solidFill>
                <a:srgbClr val="233E30"/>
              </a:solidFill>
              <a:latin typeface="Roboto Medium"/>
              <a:ea typeface="Roboto Medium"/>
              <a:cs typeface="Roboto Medium"/>
              <a:sym typeface="Roboto Medium"/>
            </a:endParaRPr>
          </a:p>
        </p:txBody>
      </p:sp>
      <p:sp>
        <p:nvSpPr>
          <p:cNvPr id="215" name="Google Shape;215;p33"/>
          <p:cNvSpPr txBox="1">
            <a:spLocks noGrp="1"/>
          </p:cNvSpPr>
          <p:nvPr>
            <p:ph type="title"/>
          </p:nvPr>
        </p:nvSpPr>
        <p:spPr>
          <a:xfrm>
            <a:off x="1730850" y="401725"/>
            <a:ext cx="5682300" cy="42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8170F"/>
                </a:solidFill>
                <a:latin typeface="Krona One"/>
                <a:ea typeface="Krona One"/>
                <a:cs typeface="Krona One"/>
                <a:sym typeface="Krona One"/>
              </a:rPr>
              <a:t>Health and Education</a:t>
            </a:r>
            <a:endParaRPr>
              <a:solidFill>
                <a:srgbClr val="08170F"/>
              </a:solidFill>
              <a:latin typeface="Krona One"/>
              <a:ea typeface="Krona One"/>
              <a:cs typeface="Krona One"/>
              <a:sym typeface="Krona One"/>
            </a:endParaRPr>
          </a:p>
        </p:txBody>
      </p:sp>
      <p:sp>
        <p:nvSpPr>
          <p:cNvPr id="216" name="Google Shape;216;p33"/>
          <p:cNvSpPr txBox="1">
            <a:spLocks noGrp="1"/>
          </p:cNvSpPr>
          <p:nvPr>
            <p:ph type="subTitle" idx="2"/>
          </p:nvPr>
        </p:nvSpPr>
        <p:spPr>
          <a:xfrm>
            <a:off x="467425" y="1394975"/>
            <a:ext cx="2198400" cy="8226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Healthcare Infrastructure: Discuss policies supporting the development of healthcare infrastructure and services.</a:t>
            </a:r>
            <a:endParaRPr>
              <a:solidFill>
                <a:srgbClr val="233E30"/>
              </a:solidFill>
              <a:latin typeface="Roboto Medium"/>
              <a:ea typeface="Roboto Medium"/>
              <a:cs typeface="Roboto Medium"/>
              <a:sym typeface="Roboto Medium"/>
            </a:endParaRPr>
          </a:p>
        </p:txBody>
      </p:sp>
      <p:sp>
        <p:nvSpPr>
          <p:cNvPr id="217" name="Google Shape;217;p33"/>
          <p:cNvSpPr txBox="1">
            <a:spLocks noGrp="1"/>
          </p:cNvSpPr>
          <p:nvPr>
            <p:ph type="subTitle" idx="3"/>
          </p:nvPr>
        </p:nvSpPr>
        <p:spPr>
          <a:xfrm>
            <a:off x="456700" y="3405075"/>
            <a:ext cx="2361600" cy="8850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233E30"/>
                </a:solidFill>
                <a:latin typeface="Roboto Medium"/>
                <a:ea typeface="Roboto Medium"/>
                <a:cs typeface="Roboto Medium"/>
                <a:sym typeface="Roboto Medium"/>
              </a:rPr>
              <a:t>Public Health Initiatives: Emphasize the importance of political will in implementing public health campaigns and disease prevention.</a:t>
            </a:r>
            <a:endParaRPr>
              <a:solidFill>
                <a:srgbClr val="233E30"/>
              </a:solidFill>
              <a:latin typeface="Roboto Medium"/>
              <a:ea typeface="Roboto Medium"/>
              <a:cs typeface="Roboto Medium"/>
              <a:sym typeface="Roboto Medium"/>
            </a:endParaRPr>
          </a:p>
        </p:txBody>
      </p:sp>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6"/>
        </a:solidFill>
        <a:effectLst/>
      </p:bgPr>
    </p:bg>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530400" y="1476875"/>
            <a:ext cx="8083200" cy="24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8170F"/>
                </a:solidFill>
                <a:latin typeface="Krona One"/>
                <a:ea typeface="Krona One"/>
                <a:cs typeface="Krona One"/>
                <a:sym typeface="Krona One"/>
              </a:rPr>
              <a:t>NOW, ASK YOUR QUESTIONS</a:t>
            </a:r>
            <a:endParaRPr>
              <a:solidFill>
                <a:srgbClr val="08170F"/>
              </a:solidFill>
              <a:latin typeface="Krona One"/>
              <a:ea typeface="Krona One"/>
              <a:cs typeface="Krona One"/>
              <a:sym typeface="Krona One"/>
            </a:endParaRPr>
          </a:p>
          <a:p>
            <a:pPr marL="0" lvl="0" indent="0" algn="ctr" rtl="0">
              <a:spcBef>
                <a:spcPts val="0"/>
              </a:spcBef>
              <a:spcAft>
                <a:spcPts val="0"/>
              </a:spcAft>
              <a:buNone/>
            </a:pPr>
            <a:endParaRPr>
              <a:solidFill>
                <a:srgbClr val="08170F"/>
              </a:solidFill>
              <a:latin typeface="Krona One"/>
              <a:ea typeface="Krona One"/>
              <a:cs typeface="Krona One"/>
              <a:sym typeface="Krona One"/>
            </a:endParaRPr>
          </a:p>
          <a:p>
            <a:pPr marL="0" lvl="0" indent="0" algn="ctr" rtl="0">
              <a:spcBef>
                <a:spcPts val="0"/>
              </a:spcBef>
              <a:spcAft>
                <a:spcPts val="0"/>
              </a:spcAft>
              <a:buNone/>
            </a:pPr>
            <a:r>
              <a:rPr lang="en">
                <a:solidFill>
                  <a:srgbClr val="08170F"/>
                </a:solidFill>
                <a:latin typeface="Krona One"/>
                <a:ea typeface="Krona One"/>
                <a:cs typeface="Krona One"/>
                <a:sym typeface="Krona One"/>
              </a:rPr>
              <a:t>Thank you for your time 😊</a:t>
            </a:r>
            <a:endParaRPr>
              <a:solidFill>
                <a:srgbClr val="08170F"/>
              </a:solidFill>
              <a:latin typeface="Krona One"/>
              <a:ea typeface="Krona One"/>
              <a:cs typeface="Krona One"/>
              <a:sym typeface="Krona One"/>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AI Regular - v1">
  <a:themeElements>
    <a:clrScheme name="Simple Light">
      <a:dk1>
        <a:srgbClr val="0F2B36"/>
      </a:dk1>
      <a:lt1>
        <a:srgbClr val="FFFFFF"/>
      </a:lt1>
      <a:dk2>
        <a:srgbClr val="134D57"/>
      </a:dk2>
      <a:lt2>
        <a:srgbClr val="EFEFEF"/>
      </a:lt2>
      <a:accent1>
        <a:srgbClr val="F9744D"/>
      </a:accent1>
      <a:accent2>
        <a:srgbClr val="E1F0C4"/>
      </a:accent2>
      <a:accent3>
        <a:srgbClr val="6BAB90"/>
      </a:accent3>
      <a:accent4>
        <a:srgbClr val="A4CCBB"/>
      </a:accent4>
      <a:accent5>
        <a:srgbClr val="3EABCA"/>
      </a:accent5>
      <a:accent6>
        <a:srgbClr val="C3455B"/>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321</Words>
  <Application>Microsoft Office PowerPoint</Application>
  <PresentationFormat>On-screen Show (16:9)</PresentationFormat>
  <Paragraphs>25</Paragraphs>
  <Slides>6</Slides>
  <Notes>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vt:i4>
      </vt:variant>
    </vt:vector>
  </HeadingPairs>
  <TitlesOfParts>
    <vt:vector size="19" baseType="lpstr">
      <vt:lpstr>Arial</vt:lpstr>
      <vt:lpstr>Poppins</vt:lpstr>
      <vt:lpstr>Roboto Medium</vt:lpstr>
      <vt:lpstr>Space Grotesk</vt:lpstr>
      <vt:lpstr>Lato Light</vt:lpstr>
      <vt:lpstr>Montserrat</vt:lpstr>
      <vt:lpstr>Inter Medium</vt:lpstr>
      <vt:lpstr>Calibri</vt:lpstr>
      <vt:lpstr>Krona One</vt:lpstr>
      <vt:lpstr>Roboto</vt:lpstr>
      <vt:lpstr>Open Sans Medium</vt:lpstr>
      <vt:lpstr>Simple Light</vt:lpstr>
      <vt:lpstr>SlidesAI Regular - v1</vt:lpstr>
      <vt:lpstr>African Politicians' Headache</vt:lpstr>
      <vt:lpstr>Governance</vt:lpstr>
      <vt:lpstr>Social Services</vt:lpstr>
      <vt:lpstr>Food Security</vt:lpstr>
      <vt:lpstr>Health and Education</vt:lpstr>
      <vt:lpstr>NOW, ASK YOUR QUESTIONS  Thank you for your time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Politicians' Headache</dc:title>
  <cp:lastModifiedBy>John</cp:lastModifiedBy>
  <cp:revision>1</cp:revision>
  <dcterms:modified xsi:type="dcterms:W3CDTF">2024-02-19T14:50:46Z</dcterms:modified>
</cp:coreProperties>
</file>